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7"/>
  </p:notesMasterIdLst>
  <p:handoutMasterIdLst>
    <p:handoutMasterId r:id="rId18"/>
  </p:handoutMasterIdLst>
  <p:sldIdLst>
    <p:sldId id="365" r:id="rId6"/>
    <p:sldId id="347" r:id="rId7"/>
    <p:sldId id="414" r:id="rId8"/>
    <p:sldId id="411" r:id="rId9"/>
    <p:sldId id="412" r:id="rId10"/>
    <p:sldId id="386" r:id="rId11"/>
    <p:sldId id="419" r:id="rId12"/>
    <p:sldId id="394" r:id="rId13"/>
    <p:sldId id="395" r:id="rId14"/>
    <p:sldId id="417" r:id="rId15"/>
    <p:sldId id="399" r:id="rId16"/>
  </p:sldIdLst>
  <p:sldSz cx="9144000" cy="6858000" type="screen4x3"/>
  <p:notesSz cx="6797675" cy="9928225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16">
          <p15:clr>
            <a:srgbClr val="A4A3A4"/>
          </p15:clr>
        </p15:guide>
        <p15:guide id="2" orient="horz" pos="2387">
          <p15:clr>
            <a:srgbClr val="A4A3A4"/>
          </p15:clr>
        </p15:guide>
        <p15:guide id="3" orient="horz" pos="2296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514">
          <p15:clr>
            <a:srgbClr val="A4A3A4"/>
          </p15:clr>
        </p15:guide>
        <p15:guide id="6" orient="horz" pos="289">
          <p15:clr>
            <a:srgbClr val="A4A3A4"/>
          </p15:clr>
        </p15:guide>
        <p15:guide id="7" orient="horz" pos="4215">
          <p15:clr>
            <a:srgbClr val="A4A3A4"/>
          </p15:clr>
        </p15:guide>
        <p15:guide id="8" orient="horz" pos="890">
          <p15:clr>
            <a:srgbClr val="A4A3A4"/>
          </p15:clr>
        </p15:guide>
        <p15:guide id="9" pos="5447">
          <p15:clr>
            <a:srgbClr val="A4A3A4"/>
          </p15:clr>
        </p15:guide>
        <p15:guide id="10" pos="368">
          <p15:clr>
            <a:srgbClr val="A4A3A4"/>
          </p15:clr>
        </p15:guide>
        <p15:guide id="11" pos="2925">
          <p15:clr>
            <a:srgbClr val="A4A3A4"/>
          </p15:clr>
        </p15:guide>
        <p15:guide id="1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8748"/>
    <a:srgbClr val="575756"/>
    <a:srgbClr val="B5B900"/>
    <a:srgbClr val="EDE9DF"/>
    <a:srgbClr val="93397F"/>
    <a:srgbClr val="00BCCC"/>
    <a:srgbClr val="58595B"/>
    <a:srgbClr val="CDDC29"/>
    <a:srgbClr val="00697F"/>
    <a:srgbClr val="006D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3028" autoAdjust="0"/>
  </p:normalViewPr>
  <p:slideViewPr>
    <p:cSldViewPr showGuides="1">
      <p:cViewPr varScale="1">
        <p:scale>
          <a:sx n="61" d="100"/>
          <a:sy n="61" d="100"/>
        </p:scale>
        <p:origin x="1014" y="66"/>
      </p:cViewPr>
      <p:guideLst>
        <p:guide orient="horz" pos="1616"/>
        <p:guide orient="horz" pos="2387"/>
        <p:guide orient="horz" pos="2296"/>
        <p:guide orient="horz" pos="3974"/>
        <p:guide orient="horz" pos="514"/>
        <p:guide orient="horz" pos="289"/>
        <p:guide orient="horz" pos="4215"/>
        <p:guide orient="horz" pos="890"/>
        <p:guide pos="5447"/>
        <p:guide pos="368"/>
        <p:guide pos="292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tags" Target="tags/tag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2"/>
          </a:xfrm>
          <a:prstGeom prst="rect">
            <a:avLst/>
          </a:prstGeom>
        </p:spPr>
        <p:txBody>
          <a:bodyPr vert="horz" lIns="92135" tIns="46067" rIns="92135" bIns="46067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2"/>
          </a:xfrm>
          <a:prstGeom prst="rect">
            <a:avLst/>
          </a:prstGeom>
        </p:spPr>
        <p:txBody>
          <a:bodyPr vert="horz" lIns="92135" tIns="46067" rIns="92135" bIns="46067" rtlCol="0"/>
          <a:lstStyle>
            <a:lvl1pPr algn="r">
              <a:defRPr sz="1200"/>
            </a:lvl1pPr>
          </a:lstStyle>
          <a:p>
            <a:fld id="{1D463EFD-1833-4B8C-A646-082C6480CF20}" type="datetimeFigureOut">
              <a:rPr lang="en-GB" smtClean="0"/>
              <a:t>10/09/2017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3"/>
            <a:ext cx="2945659" cy="496412"/>
          </a:xfrm>
          <a:prstGeom prst="rect">
            <a:avLst/>
          </a:prstGeom>
        </p:spPr>
        <p:txBody>
          <a:bodyPr vert="horz" lIns="92135" tIns="46067" rIns="92135" bIns="46067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3"/>
            <a:ext cx="2945659" cy="496412"/>
          </a:xfrm>
          <a:prstGeom prst="rect">
            <a:avLst/>
          </a:prstGeom>
        </p:spPr>
        <p:txBody>
          <a:bodyPr vert="horz" lIns="92135" tIns="46067" rIns="92135" bIns="46067" rtlCol="0" anchor="b"/>
          <a:lstStyle>
            <a:lvl1pPr algn="r">
              <a:defRPr sz="1200"/>
            </a:lvl1pPr>
          </a:lstStyle>
          <a:p>
            <a:fld id="{CB50F567-488C-40AE-8535-98BF55D3D2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0005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2"/>
          </a:xfrm>
          <a:prstGeom prst="rect">
            <a:avLst/>
          </a:prstGeom>
        </p:spPr>
        <p:txBody>
          <a:bodyPr vert="horz" lIns="92135" tIns="46067" rIns="92135" bIns="460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2"/>
          </a:xfrm>
          <a:prstGeom prst="rect">
            <a:avLst/>
          </a:prstGeom>
        </p:spPr>
        <p:txBody>
          <a:bodyPr vert="horz" lIns="92135" tIns="46067" rIns="92135" bIns="4606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2303236-547E-4DDA-9530-FFBCF2715B9D}" type="datetimeFigureOut">
              <a:rPr lang="en-GB"/>
              <a:pPr>
                <a:defRPr/>
              </a:pPr>
              <a:t>10/09/2017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5" tIns="46067" rIns="92135" bIns="46067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9" y="4715909"/>
            <a:ext cx="5438140" cy="4467702"/>
          </a:xfrm>
          <a:prstGeom prst="rect">
            <a:avLst/>
          </a:prstGeom>
        </p:spPr>
        <p:txBody>
          <a:bodyPr vert="horz" lIns="92135" tIns="46067" rIns="92135" bIns="46067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3"/>
            <a:ext cx="2945659" cy="496412"/>
          </a:xfrm>
          <a:prstGeom prst="rect">
            <a:avLst/>
          </a:prstGeom>
        </p:spPr>
        <p:txBody>
          <a:bodyPr vert="horz" lIns="92135" tIns="46067" rIns="92135" bIns="460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3"/>
            <a:ext cx="2945659" cy="496412"/>
          </a:xfrm>
          <a:prstGeom prst="rect">
            <a:avLst/>
          </a:prstGeom>
        </p:spPr>
        <p:txBody>
          <a:bodyPr vert="horz" lIns="92135" tIns="46067" rIns="92135" bIns="4606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D4D40F-72A1-4EF9-8A6F-9C16C5A8AEC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066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en-US" dirty="0"/>
              <a:t>Overall</a:t>
            </a:r>
            <a:r>
              <a:rPr lang="en-CA" altLang="en-US" dirty="0">
                <a:latin typeface="Arial" charset="0"/>
                <a:cs typeface="Arial" charset="0"/>
              </a:rPr>
              <a:t>, over 80%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D4D40F-72A1-4EF9-8A6F-9C16C5A8AEC9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36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D4D40F-72A1-4EF9-8A6F-9C16C5A8AEC9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872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349"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D4D40F-72A1-4EF9-8A6F-9C16C5A8AEC9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364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D4D40F-72A1-4EF9-8A6F-9C16C5A8AEC9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460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388" y="2055813"/>
            <a:ext cx="1931987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00" y="2052000"/>
            <a:ext cx="5220000" cy="864000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00" y="2952000"/>
            <a:ext cx="5220000" cy="936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576000" y="648000"/>
            <a:ext cx="5220000" cy="360362"/>
          </a:xfrm>
        </p:spPr>
        <p:txBody>
          <a:bodyPr/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A848-1C06-4B43-8275-77D8FEE15E59}" type="datetime1">
              <a:rPr lang="en-GB"/>
              <a:pPr>
                <a:defRPr/>
              </a:pPr>
              <a:t>10/09/2017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dirty="0"/>
              <a:t>Page </a:t>
            </a:r>
            <a:fld id="{85F245DA-2D72-4102-ADC0-00E0B09FA3E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273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4679950" y="1609725"/>
            <a:ext cx="381635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576263" y="1609725"/>
            <a:ext cx="381635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2970"/>
            <a:ext cx="8064000" cy="43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00" y="1368000"/>
            <a:ext cx="3960000" cy="288000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000" y="1719312"/>
            <a:ext cx="3960000" cy="453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0000" y="1368000"/>
            <a:ext cx="3960000" cy="288000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0000" y="1719312"/>
            <a:ext cx="3960000" cy="453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CC481-B88C-426E-AA8C-A8FA14237B01}" type="datetime1">
              <a:rPr lang="en-GB"/>
              <a:pPr>
                <a:defRPr/>
              </a:pPr>
              <a:t>10/09/2017</a:t>
            </a:fld>
            <a:endParaRPr lang="en-GB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E016FB1E-7B42-4FF4-8451-796BCB6FB7A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49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3600"/>
            <a:ext cx="8064000" cy="43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00" y="1368000"/>
            <a:ext cx="3960000" cy="2232000"/>
          </a:xfrm>
        </p:spPr>
        <p:txBody>
          <a:bodyPr>
            <a:normAutofit/>
          </a:bodyPr>
          <a:lstStyle>
            <a:lvl1pPr marL="179388" indent="-179388">
              <a:defRPr sz="1400"/>
            </a:lvl1pPr>
            <a:lvl2pPr marL="419100" indent="-234950">
              <a:defRPr sz="1400"/>
            </a:lvl2pPr>
            <a:lvl3pPr marL="641350" indent="-222250">
              <a:defRPr sz="1400"/>
            </a:lvl3pPr>
            <a:lvl4pPr marL="882650" indent="-228600">
              <a:defRPr sz="1400"/>
            </a:lvl4pPr>
            <a:lvl5pPr marL="1116013" indent="-22860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000" y="1368000"/>
            <a:ext cx="3960000" cy="2232000"/>
          </a:xfrm>
        </p:spPr>
        <p:txBody>
          <a:bodyPr>
            <a:normAutofit/>
          </a:bodyPr>
          <a:lstStyle>
            <a:lvl1pPr marL="179388" indent="-179388">
              <a:defRPr sz="1400"/>
            </a:lvl1pPr>
            <a:lvl2pPr marL="419100" indent="-234950">
              <a:defRPr sz="1400"/>
            </a:lvl2pPr>
            <a:lvl3pPr marL="641350" indent="-222250">
              <a:defRPr sz="1400"/>
            </a:lvl3pPr>
            <a:lvl4pPr marL="882650" indent="-228600">
              <a:defRPr sz="1400"/>
            </a:lvl4pPr>
            <a:lvl5pPr marL="1116013" indent="-22860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76000" y="3834000"/>
            <a:ext cx="3960000" cy="2232000"/>
          </a:xfrm>
        </p:spPr>
        <p:txBody>
          <a:bodyPr>
            <a:normAutofit/>
          </a:bodyPr>
          <a:lstStyle>
            <a:lvl1pPr marL="179388" indent="-179388">
              <a:defRPr sz="1400"/>
            </a:lvl1pPr>
            <a:lvl2pPr marL="419100" indent="-234950">
              <a:defRPr sz="1400"/>
            </a:lvl2pPr>
            <a:lvl3pPr marL="641350" indent="-222250">
              <a:defRPr sz="1400"/>
            </a:lvl3pPr>
            <a:lvl4pPr marL="882650" indent="-228600">
              <a:defRPr sz="1400"/>
            </a:lvl4pPr>
            <a:lvl5pPr marL="1116013" indent="-22860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80000" y="3834000"/>
            <a:ext cx="3960000" cy="2232000"/>
          </a:xfrm>
        </p:spPr>
        <p:txBody>
          <a:bodyPr>
            <a:normAutofit/>
          </a:bodyPr>
          <a:lstStyle>
            <a:lvl1pPr marL="179388" indent="-179388">
              <a:defRPr sz="1400"/>
            </a:lvl1pPr>
            <a:lvl2pPr marL="419100" indent="-234950">
              <a:defRPr sz="1400"/>
            </a:lvl2pPr>
            <a:lvl3pPr marL="641350" indent="-222250">
              <a:defRPr sz="1400"/>
            </a:lvl3pPr>
            <a:lvl4pPr marL="882650" indent="-228600">
              <a:defRPr sz="1400"/>
            </a:lvl4pPr>
            <a:lvl5pPr marL="1116013" indent="-22860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4C44F-E7D9-418E-A89B-FD8242416C7E}" type="datetime1">
              <a:rPr lang="en-GB"/>
              <a:pPr>
                <a:defRPr/>
              </a:pPr>
              <a:t>10/09/2017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68D81D64-64DC-4A8B-86D3-B2597B76EA1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8391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4679950" y="1557338"/>
            <a:ext cx="388778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4679950" y="4019550"/>
            <a:ext cx="388778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576263" y="1557338"/>
            <a:ext cx="388778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576263" y="4019550"/>
            <a:ext cx="388778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3600"/>
            <a:ext cx="8064000" cy="43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3"/>
          </p:nvPr>
        </p:nvSpPr>
        <p:spPr>
          <a:xfrm>
            <a:off x="576000" y="1710000"/>
            <a:ext cx="3960000" cy="1908000"/>
          </a:xfrm>
        </p:spPr>
        <p:txBody>
          <a:bodyPr rtlCol="0">
            <a:normAutofit/>
          </a:bodyPr>
          <a:lstStyle>
            <a:lvl1pPr>
              <a:defRPr sz="1100"/>
            </a:lvl1pPr>
          </a:lstStyle>
          <a:p>
            <a:pPr lvl="0"/>
            <a:endParaRPr lang="en-GB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576000" y="1368000"/>
            <a:ext cx="3960000" cy="252000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hart Placeholder 10"/>
          <p:cNvSpPr>
            <a:spLocks noGrp="1"/>
          </p:cNvSpPr>
          <p:nvPr>
            <p:ph type="chart" sz="quarter" idx="15"/>
          </p:nvPr>
        </p:nvSpPr>
        <p:spPr>
          <a:xfrm>
            <a:off x="576000" y="4176000"/>
            <a:ext cx="3960000" cy="1908000"/>
          </a:xfrm>
        </p:spPr>
        <p:txBody>
          <a:bodyPr rtlCol="0">
            <a:normAutofit/>
          </a:bodyPr>
          <a:lstStyle>
            <a:lvl1pPr>
              <a:defRPr sz="1100"/>
            </a:lvl1pPr>
          </a:lstStyle>
          <a:p>
            <a:pPr lvl="0"/>
            <a:endParaRPr lang="en-GB" noProof="0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76000" y="3834000"/>
            <a:ext cx="3960000" cy="252000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hart Placeholder 10"/>
          <p:cNvSpPr>
            <a:spLocks noGrp="1"/>
          </p:cNvSpPr>
          <p:nvPr>
            <p:ph type="chart" sz="quarter" idx="17"/>
          </p:nvPr>
        </p:nvSpPr>
        <p:spPr>
          <a:xfrm>
            <a:off x="4680000" y="1710000"/>
            <a:ext cx="3960000" cy="1908000"/>
          </a:xfrm>
        </p:spPr>
        <p:txBody>
          <a:bodyPr rtlCol="0">
            <a:normAutofit/>
          </a:bodyPr>
          <a:lstStyle>
            <a:lvl1pPr>
              <a:defRPr sz="1100"/>
            </a:lvl1pPr>
          </a:lstStyle>
          <a:p>
            <a:pPr lvl="0"/>
            <a:endParaRPr lang="en-GB" noProof="0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4680000" y="1368000"/>
            <a:ext cx="3960000" cy="252000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hart Placeholder 10"/>
          <p:cNvSpPr>
            <a:spLocks noGrp="1"/>
          </p:cNvSpPr>
          <p:nvPr>
            <p:ph type="chart" sz="quarter" idx="19"/>
          </p:nvPr>
        </p:nvSpPr>
        <p:spPr>
          <a:xfrm>
            <a:off x="4680000" y="4176000"/>
            <a:ext cx="3960000" cy="1908000"/>
          </a:xfrm>
        </p:spPr>
        <p:txBody>
          <a:bodyPr rtlCol="0">
            <a:normAutofit/>
          </a:bodyPr>
          <a:lstStyle>
            <a:lvl1pPr>
              <a:defRPr sz="1100"/>
            </a:lvl1pPr>
          </a:lstStyle>
          <a:p>
            <a:pPr lvl="0"/>
            <a:endParaRPr lang="en-GB" noProof="0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4680000" y="3834000"/>
            <a:ext cx="3960000" cy="252000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47DE1-55C7-4AE2-8271-1B5C5C1D4606}" type="datetime1">
              <a:rPr lang="en-GB"/>
              <a:pPr>
                <a:defRPr/>
              </a:pPr>
              <a:t>10/09/2017</a:t>
            </a:fld>
            <a:endParaRPr lang="en-GB" dirty="0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AF61D7FF-AD8E-47C1-A249-5D1A76E9647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1083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Horizont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3600"/>
            <a:ext cx="8064000" cy="43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00" y="1367999"/>
            <a:ext cx="8064000" cy="2232000"/>
          </a:xfrm>
        </p:spPr>
        <p:txBody>
          <a:bodyPr>
            <a:normAutofit/>
          </a:bodyPr>
          <a:lstStyle>
            <a:lvl1pPr marL="179388" indent="-179388">
              <a:defRPr sz="1400"/>
            </a:lvl1pPr>
            <a:lvl2pPr marL="427038" indent="-234950">
              <a:defRPr sz="1400"/>
            </a:lvl2pPr>
            <a:lvl3pPr marL="657225" indent="-228600">
              <a:defRPr sz="1400"/>
            </a:lvl3pPr>
            <a:lvl4pPr marL="874713" indent="-228600">
              <a:defRPr sz="1400"/>
            </a:lvl4pPr>
            <a:lvl5pPr marL="1068388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76000" y="3744000"/>
            <a:ext cx="8064000" cy="2232000"/>
          </a:xfrm>
        </p:spPr>
        <p:txBody>
          <a:bodyPr>
            <a:normAutofit/>
          </a:bodyPr>
          <a:lstStyle>
            <a:lvl1pPr marL="179388" indent="-179388">
              <a:defRPr sz="1400"/>
            </a:lvl1pPr>
            <a:lvl2pPr marL="427038" indent="-234950">
              <a:defRPr sz="1400"/>
            </a:lvl2pPr>
            <a:lvl3pPr marL="657225" indent="-228600">
              <a:defRPr sz="1400"/>
            </a:lvl3pPr>
            <a:lvl4pPr marL="874713" indent="-228600">
              <a:defRPr sz="1400"/>
            </a:lvl4pPr>
            <a:lvl5pPr marL="1068388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8788C-B3AF-45B0-B25B-1E5B1D755237}" type="datetime1">
              <a:rPr lang="en-GB"/>
              <a:pPr>
                <a:defRPr/>
              </a:pPr>
              <a:t>10/09/2017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C6DB3434-78BF-468A-902F-536E30EA56B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96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3600"/>
            <a:ext cx="8064000" cy="43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00" y="1368000"/>
            <a:ext cx="2592000" cy="4896000"/>
          </a:xfrm>
        </p:spPr>
        <p:txBody>
          <a:bodyPr>
            <a:normAutofit/>
          </a:bodyPr>
          <a:lstStyle>
            <a:lvl1pPr marL="179388" indent="-179388">
              <a:defRPr sz="1400"/>
            </a:lvl1pPr>
            <a:lvl2pPr marL="419100" indent="-234950">
              <a:defRPr sz="1400"/>
            </a:lvl2pPr>
            <a:lvl3pPr marL="647700" indent="-228600">
              <a:defRPr sz="1400"/>
            </a:lvl3pPr>
            <a:lvl4pPr marL="866775" indent="-228600">
              <a:defRPr sz="1400"/>
            </a:lvl4pPr>
            <a:lvl5pPr marL="1116013" indent="-22860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6920" y="1368000"/>
            <a:ext cx="5328000" cy="4896000"/>
          </a:xfrm>
        </p:spPr>
        <p:txBody>
          <a:bodyPr>
            <a:normAutofit/>
          </a:bodyPr>
          <a:lstStyle>
            <a:lvl1pPr marL="179388" indent="-179388">
              <a:defRPr sz="1400"/>
            </a:lvl1pPr>
            <a:lvl2pPr marL="419100" indent="-234950">
              <a:defRPr sz="1400"/>
            </a:lvl2pPr>
            <a:lvl3pPr marL="657225" indent="-228600">
              <a:defRPr sz="1400"/>
            </a:lvl3pPr>
            <a:lvl4pPr marL="882650" indent="-228600">
              <a:defRPr sz="1400"/>
            </a:lvl4pPr>
            <a:lvl5pPr marL="1116013" indent="-22860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1DF58-8E3E-4A90-B597-C3BA1D8AADEC}" type="datetime1">
              <a:rPr lang="en-GB"/>
              <a:pPr>
                <a:defRPr/>
              </a:pPr>
              <a:t>10/09/2017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0356A815-ADAD-465E-827C-C4929D52A681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474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3600"/>
            <a:ext cx="8064000" cy="43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6048000" y="1367999"/>
            <a:ext cx="2592000" cy="4896000"/>
          </a:xfrm>
        </p:spPr>
        <p:txBody>
          <a:bodyPr>
            <a:normAutofit/>
          </a:bodyPr>
          <a:lstStyle>
            <a:lvl1pPr marL="179388" indent="-179388">
              <a:defRPr sz="1400"/>
            </a:lvl1pPr>
            <a:lvl2pPr marL="358775" indent="-174625">
              <a:defRPr sz="1400"/>
            </a:lvl2pPr>
            <a:lvl3pPr marL="647700" indent="-228600">
              <a:defRPr sz="1400"/>
            </a:lvl3pPr>
            <a:lvl4pPr marL="866775" indent="-228600">
              <a:defRPr sz="1400"/>
            </a:lvl4pPr>
            <a:lvl5pPr marL="1116013" indent="-22860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576000" y="1367999"/>
            <a:ext cx="5328000" cy="4896000"/>
          </a:xfrm>
        </p:spPr>
        <p:txBody>
          <a:bodyPr>
            <a:normAutofit/>
          </a:bodyPr>
          <a:lstStyle>
            <a:lvl1pPr marL="179388" indent="-179388">
              <a:defRPr sz="1400"/>
            </a:lvl1pPr>
            <a:lvl2pPr marL="358775" indent="-174625">
              <a:defRPr sz="1400"/>
            </a:lvl2pPr>
            <a:lvl3pPr marL="657225" indent="-228600">
              <a:defRPr sz="1400"/>
            </a:lvl3pPr>
            <a:lvl4pPr marL="882650" indent="-228600">
              <a:defRPr sz="1400"/>
            </a:lvl4pPr>
            <a:lvl5pPr marL="1116013" indent="-22860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01F2-C5B1-40A5-A097-BBD0A5A7B6DE}" type="datetime1">
              <a:rPr lang="en-GB"/>
              <a:pPr>
                <a:defRPr/>
              </a:pPr>
              <a:t>10/09/2017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0685F66B-75DF-4A09-81B5-FF5F7C5585F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244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4679950" y="1557338"/>
            <a:ext cx="396081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79950" y="4019550"/>
            <a:ext cx="396081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3600"/>
            <a:ext cx="8064000" cy="43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00" y="1367999"/>
            <a:ext cx="3960000" cy="471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hart Placeholder 10"/>
          <p:cNvSpPr>
            <a:spLocks noGrp="1"/>
          </p:cNvSpPr>
          <p:nvPr>
            <p:ph type="chart" sz="quarter" idx="17"/>
          </p:nvPr>
        </p:nvSpPr>
        <p:spPr>
          <a:xfrm>
            <a:off x="4680000" y="1702800"/>
            <a:ext cx="3960000" cy="1908000"/>
          </a:xfrm>
        </p:spPr>
        <p:txBody>
          <a:bodyPr rtlCol="0">
            <a:normAutofit/>
          </a:bodyPr>
          <a:lstStyle>
            <a:lvl1pPr>
              <a:defRPr sz="1100"/>
            </a:lvl1pPr>
          </a:lstStyle>
          <a:p>
            <a:pPr lvl="0"/>
            <a:endParaRPr lang="en-GB" noProof="0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4680000" y="1368000"/>
            <a:ext cx="3960000" cy="252000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9"/>
          </p:nvPr>
        </p:nvSpPr>
        <p:spPr>
          <a:xfrm>
            <a:off x="4680000" y="4169064"/>
            <a:ext cx="3960000" cy="1908000"/>
          </a:xfrm>
        </p:spPr>
        <p:txBody>
          <a:bodyPr rtlCol="0">
            <a:normAutofit/>
          </a:bodyPr>
          <a:lstStyle>
            <a:lvl1pPr>
              <a:defRPr sz="1100"/>
            </a:lvl1pPr>
          </a:lstStyle>
          <a:p>
            <a:pPr lvl="0"/>
            <a:endParaRPr lang="en-GB" noProof="0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4680000" y="3833752"/>
            <a:ext cx="3960000" cy="252000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D4D5A-33F5-4CE5-BE1E-8B1B94652456}" type="datetime1">
              <a:rPr lang="en-GB"/>
              <a:pPr>
                <a:defRPr/>
              </a:pPr>
              <a:t>10/09/2017</a:t>
            </a:fld>
            <a:endParaRPr lang="en-GB" dirty="0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23"/>
          </p:nvPr>
        </p:nvSpPr>
        <p:spPr>
          <a:xfrm>
            <a:off x="6840538" y="6423025"/>
            <a:ext cx="1800225" cy="250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65AF9D20-5055-4A88-9708-25CA1EEE55D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8682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Text and 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3311525" y="1557338"/>
            <a:ext cx="532923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3311525" y="4019550"/>
            <a:ext cx="532923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3600"/>
            <a:ext cx="8064000" cy="43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00" y="1368000"/>
            <a:ext cx="2592000" cy="4716000"/>
          </a:xfrm>
        </p:spPr>
        <p:txBody>
          <a:bodyPr>
            <a:normAutofit/>
          </a:bodyPr>
          <a:lstStyle>
            <a:lvl1pPr>
              <a:defRPr sz="1400"/>
            </a:lvl1pPr>
            <a:lvl2pPr marL="444500" indent="-166688"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Chart Placeholder 10"/>
          <p:cNvSpPr>
            <a:spLocks noGrp="1"/>
          </p:cNvSpPr>
          <p:nvPr>
            <p:ph type="chart" sz="quarter" idx="17"/>
          </p:nvPr>
        </p:nvSpPr>
        <p:spPr>
          <a:xfrm>
            <a:off x="3312000" y="1702800"/>
            <a:ext cx="5328000" cy="1908000"/>
          </a:xfrm>
        </p:spPr>
        <p:txBody>
          <a:bodyPr rtlCol="0">
            <a:normAutofit/>
          </a:bodyPr>
          <a:lstStyle>
            <a:lvl1pPr>
              <a:defRPr sz="1100"/>
            </a:lvl1pPr>
          </a:lstStyle>
          <a:p>
            <a:pPr lvl="0"/>
            <a:endParaRPr lang="en-GB" noProof="0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3312000" y="1368000"/>
            <a:ext cx="5328000" cy="252000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hart Placeholder 10"/>
          <p:cNvSpPr>
            <a:spLocks noGrp="1"/>
          </p:cNvSpPr>
          <p:nvPr>
            <p:ph type="chart" sz="quarter" idx="19"/>
          </p:nvPr>
        </p:nvSpPr>
        <p:spPr>
          <a:xfrm>
            <a:off x="3312000" y="4169064"/>
            <a:ext cx="5328000" cy="1908000"/>
          </a:xfrm>
        </p:spPr>
        <p:txBody>
          <a:bodyPr rtlCol="0">
            <a:normAutofit/>
          </a:bodyPr>
          <a:lstStyle>
            <a:lvl1pPr>
              <a:defRPr sz="1100"/>
            </a:lvl1pPr>
          </a:lstStyle>
          <a:p>
            <a:pPr lvl="0"/>
            <a:endParaRPr lang="en-GB" noProof="0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3312000" y="3833752"/>
            <a:ext cx="5328000" cy="252000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83AE7-AB34-411A-84A2-F5F09D28D740}" type="datetime1">
              <a:rPr lang="en-GB"/>
              <a:pPr>
                <a:defRPr/>
              </a:pPr>
              <a:t>10/09/2017</a:t>
            </a:fld>
            <a:endParaRPr lang="en-GB" dirty="0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A5D40EAA-4E77-486B-9125-BC814625D2A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8523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Text and Two Charts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576263" y="1557338"/>
            <a:ext cx="532765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576263" y="4019550"/>
            <a:ext cx="532765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3600"/>
            <a:ext cx="8064000" cy="43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48000" y="1368000"/>
            <a:ext cx="2592000" cy="4716000"/>
          </a:xfrm>
        </p:spPr>
        <p:txBody>
          <a:bodyPr>
            <a:normAutofit/>
          </a:bodyPr>
          <a:lstStyle>
            <a:lvl1pPr>
              <a:defRPr sz="1400"/>
            </a:lvl1pPr>
            <a:lvl2pPr marL="444500" indent="-166688"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Chart Placeholder 10"/>
          <p:cNvSpPr>
            <a:spLocks noGrp="1"/>
          </p:cNvSpPr>
          <p:nvPr>
            <p:ph type="chart" sz="quarter" idx="17"/>
          </p:nvPr>
        </p:nvSpPr>
        <p:spPr>
          <a:xfrm>
            <a:off x="576000" y="1702800"/>
            <a:ext cx="5328000" cy="1908000"/>
          </a:xfrm>
        </p:spPr>
        <p:txBody>
          <a:bodyPr rtlCol="0">
            <a:normAutofit/>
          </a:bodyPr>
          <a:lstStyle>
            <a:lvl1pPr>
              <a:defRPr sz="1100"/>
            </a:lvl1pPr>
          </a:lstStyle>
          <a:p>
            <a:pPr lvl="0"/>
            <a:endParaRPr lang="en-GB" noProof="0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576000" y="1368000"/>
            <a:ext cx="5328000" cy="252000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hart Placeholder 10"/>
          <p:cNvSpPr>
            <a:spLocks noGrp="1"/>
          </p:cNvSpPr>
          <p:nvPr>
            <p:ph type="chart" sz="quarter" idx="19"/>
          </p:nvPr>
        </p:nvSpPr>
        <p:spPr>
          <a:xfrm>
            <a:off x="576000" y="4169064"/>
            <a:ext cx="5328000" cy="1908000"/>
          </a:xfrm>
        </p:spPr>
        <p:txBody>
          <a:bodyPr rtlCol="0">
            <a:normAutofit/>
          </a:bodyPr>
          <a:lstStyle>
            <a:lvl1pPr>
              <a:defRPr sz="1100"/>
            </a:lvl1pPr>
          </a:lstStyle>
          <a:p>
            <a:pPr lvl="0"/>
            <a:endParaRPr lang="en-GB" noProof="0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576000" y="3833752"/>
            <a:ext cx="5328000" cy="252000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447BB-806E-472E-AE0B-912BFA3CABE8}" type="datetime1">
              <a:rPr lang="en-GB"/>
              <a:pPr>
                <a:defRPr/>
              </a:pPr>
              <a:t>10/09/2017</a:t>
            </a:fld>
            <a:endParaRPr lang="en-GB" dirty="0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1742EFB2-5F9C-49FD-8AF4-AB396D6F1D6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69662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3600"/>
            <a:ext cx="8064000" cy="43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00" y="1367999"/>
            <a:ext cx="2592000" cy="4896000"/>
          </a:xfrm>
        </p:spPr>
        <p:txBody>
          <a:bodyPr>
            <a:normAutofit/>
          </a:bodyPr>
          <a:lstStyle>
            <a:lvl1pPr marL="179388" indent="-179388">
              <a:defRPr sz="1200"/>
            </a:lvl1pPr>
            <a:lvl2pPr marL="358775" indent="-166688">
              <a:defRPr sz="1200"/>
            </a:lvl2pPr>
            <a:lvl3pPr marL="538163" indent="-187325">
              <a:defRPr sz="1200"/>
            </a:lvl3pPr>
            <a:lvl4pPr marL="717550" indent="-176213">
              <a:defRPr sz="1200"/>
            </a:lvl4pPr>
            <a:lvl5pPr marL="896938" indent="-179388" defTabSz="939800">
              <a:tabLst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3312000" y="1367999"/>
            <a:ext cx="2592000" cy="4896000"/>
          </a:xfrm>
        </p:spPr>
        <p:txBody>
          <a:bodyPr>
            <a:normAutofit/>
          </a:bodyPr>
          <a:lstStyle>
            <a:lvl1pPr marL="179388" indent="-179388">
              <a:defRPr sz="1200"/>
            </a:lvl1pPr>
            <a:lvl2pPr marL="358775" indent="-166688">
              <a:defRPr sz="1200"/>
            </a:lvl2pPr>
            <a:lvl3pPr marL="538163" indent="-187325">
              <a:defRPr sz="1200"/>
            </a:lvl3pPr>
            <a:lvl4pPr marL="717550" indent="-176213">
              <a:defRPr sz="1200"/>
            </a:lvl4pPr>
            <a:lvl5pPr marL="896938" indent="-179388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6048000" y="1367999"/>
            <a:ext cx="2592000" cy="4896000"/>
          </a:xfrm>
        </p:spPr>
        <p:txBody>
          <a:bodyPr>
            <a:normAutofit/>
          </a:bodyPr>
          <a:lstStyle>
            <a:lvl1pPr marL="179388" indent="-179388">
              <a:defRPr sz="1200"/>
            </a:lvl1pPr>
            <a:lvl2pPr marL="358775" indent="-166688">
              <a:defRPr sz="1200"/>
            </a:lvl2pPr>
            <a:lvl3pPr marL="538163" indent="-187325">
              <a:defRPr sz="1200"/>
            </a:lvl3pPr>
            <a:lvl4pPr marL="717550" indent="-176213">
              <a:defRPr sz="1200"/>
            </a:lvl4pPr>
            <a:lvl5pPr marL="896938" indent="-179388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16EAF-A642-4B55-AF70-B0A7AE95D543}" type="datetime1">
              <a:rPr lang="en-GB"/>
              <a:pPr>
                <a:defRPr/>
              </a:pPr>
              <a:t>10/09/2017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6C200A33-22DE-4384-A1D8-D48D721E90A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53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1"/>
          <p:cNvGrpSpPr>
            <a:grpSpLocks/>
          </p:cNvGrpSpPr>
          <p:nvPr userDrawn="1"/>
        </p:nvGrpSpPr>
        <p:grpSpPr bwMode="auto">
          <a:xfrm>
            <a:off x="576263" y="4508500"/>
            <a:ext cx="2008187" cy="900113"/>
            <a:chOff x="116601" y="5744680"/>
            <a:chExt cx="2088000" cy="936000"/>
          </a:xfrm>
        </p:grpSpPr>
        <p:sp>
          <p:nvSpPr>
            <p:cNvPr id="7" name="Rectangle 6"/>
            <p:cNvSpPr/>
            <p:nvPr/>
          </p:nvSpPr>
          <p:spPr>
            <a:xfrm>
              <a:off x="116601" y="5744680"/>
              <a:ext cx="2088000" cy="9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pic>
          <p:nvPicPr>
            <p:cNvPr id="8" name="Picture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565" y="5780680"/>
              <a:ext cx="1784072" cy="86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00" y="2052000"/>
            <a:ext cx="8064000" cy="864000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00" y="2952000"/>
            <a:ext cx="4032000" cy="936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576000" y="648000"/>
            <a:ext cx="8064000" cy="360362"/>
          </a:xfrm>
        </p:spPr>
        <p:txBody>
          <a:bodyPr/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B1346-9242-40D9-8E32-44F99E362579}" type="datetime1">
              <a:rPr lang="en-GB"/>
              <a:pPr>
                <a:defRPr/>
              </a:pPr>
              <a:t>10/09/2017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E3FBC1CC-11C2-4562-83F8-23DBB593700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3091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Four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3600"/>
            <a:ext cx="8064000" cy="43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00" y="1367999"/>
            <a:ext cx="1908000" cy="4896000"/>
          </a:xfrm>
        </p:spPr>
        <p:txBody>
          <a:bodyPr>
            <a:normAutofit/>
          </a:bodyPr>
          <a:lstStyle>
            <a:lvl1pPr marL="179388" indent="-179388">
              <a:defRPr sz="1000"/>
            </a:lvl1pPr>
            <a:lvl2pPr marL="376238" indent="-166688">
              <a:defRPr sz="1000"/>
            </a:lvl2pPr>
            <a:lvl3pPr marL="573088" indent="-187325">
              <a:defRPr sz="1000"/>
            </a:lvl3pPr>
            <a:lvl4pPr marL="717550" indent="-131763">
              <a:defRPr sz="1000"/>
            </a:lvl4pPr>
            <a:lvl5pPr marL="879475" indent="-171450">
              <a:tabLst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2628000" y="1367999"/>
            <a:ext cx="1908000" cy="4896000"/>
          </a:xfrm>
        </p:spPr>
        <p:txBody>
          <a:bodyPr>
            <a:normAutofit/>
          </a:bodyPr>
          <a:lstStyle>
            <a:lvl1pPr marL="179388" indent="-179388">
              <a:defRPr sz="1000"/>
            </a:lvl1pPr>
            <a:lvl2pPr marL="376238" indent="-166688">
              <a:defRPr sz="1000"/>
            </a:lvl2pPr>
            <a:lvl3pPr marL="573088" indent="-187325">
              <a:defRPr sz="1000"/>
            </a:lvl3pPr>
            <a:lvl4pPr marL="717550" indent="-131763">
              <a:defRPr sz="1000"/>
            </a:lvl4pPr>
            <a:lvl5pPr marL="879475" indent="-171450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4680000" y="1367999"/>
            <a:ext cx="1908000" cy="4896000"/>
          </a:xfrm>
        </p:spPr>
        <p:txBody>
          <a:bodyPr>
            <a:normAutofit/>
          </a:bodyPr>
          <a:lstStyle>
            <a:lvl1pPr marL="179388" indent="-179388">
              <a:defRPr sz="1000"/>
            </a:lvl1pPr>
            <a:lvl2pPr marL="376238" indent="-166688">
              <a:defRPr sz="1000"/>
            </a:lvl2pPr>
            <a:lvl3pPr marL="573088" indent="-187325">
              <a:defRPr sz="1000"/>
            </a:lvl3pPr>
            <a:lvl4pPr marL="717550" indent="-131763">
              <a:defRPr sz="1000"/>
            </a:lvl4pPr>
            <a:lvl5pPr marL="879475" indent="-171450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5"/>
          </p:nvPr>
        </p:nvSpPr>
        <p:spPr>
          <a:xfrm>
            <a:off x="6732000" y="1367999"/>
            <a:ext cx="1908000" cy="4896000"/>
          </a:xfrm>
        </p:spPr>
        <p:txBody>
          <a:bodyPr>
            <a:normAutofit/>
          </a:bodyPr>
          <a:lstStyle>
            <a:lvl1pPr marL="179388" indent="-179388">
              <a:defRPr sz="1000"/>
            </a:lvl1pPr>
            <a:lvl2pPr marL="376238" indent="-166688">
              <a:defRPr sz="1000"/>
            </a:lvl2pPr>
            <a:lvl3pPr marL="573088" indent="-187325">
              <a:defRPr sz="1000"/>
            </a:lvl3pPr>
            <a:lvl4pPr marL="717550" indent="-131763">
              <a:defRPr sz="1000"/>
            </a:lvl4pPr>
            <a:lvl5pPr marL="879475" indent="-171450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7AB1C-61C9-4F84-AEF8-A9ECABB85114}" type="datetime1">
              <a:rPr lang="en-GB"/>
              <a:pPr>
                <a:defRPr/>
              </a:pPr>
              <a:t>10/09/2017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71D66BD1-4A27-4D8A-AA93-62784B415E0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61495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ontn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3600"/>
            <a:ext cx="8064000" cy="43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76000" y="1368000"/>
            <a:ext cx="2592000" cy="2232000"/>
          </a:xfrm>
        </p:spPr>
        <p:txBody>
          <a:bodyPr>
            <a:normAutofit/>
          </a:bodyPr>
          <a:lstStyle>
            <a:lvl1pPr marL="179388" indent="-179388">
              <a:defRPr sz="1200"/>
            </a:lvl1pPr>
            <a:lvl2pPr marL="358775" indent="-166688">
              <a:defRPr sz="1200"/>
            </a:lvl2pPr>
            <a:lvl3pPr marL="538163" indent="-187325">
              <a:defRPr sz="1200"/>
            </a:lvl3pPr>
            <a:lvl4pPr marL="717550" indent="-176213">
              <a:defRPr sz="1200"/>
            </a:lvl4pPr>
            <a:lvl5pPr marL="896938" indent="-179388" defTabSz="939800">
              <a:tabLst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3312000" y="1368000"/>
            <a:ext cx="2592000" cy="2232000"/>
          </a:xfrm>
        </p:spPr>
        <p:txBody>
          <a:bodyPr>
            <a:normAutofit/>
          </a:bodyPr>
          <a:lstStyle>
            <a:lvl1pPr marL="179388" indent="-179388">
              <a:defRPr sz="1200"/>
            </a:lvl1pPr>
            <a:lvl2pPr marL="358775" indent="-166688">
              <a:defRPr sz="1200"/>
            </a:lvl2pPr>
            <a:lvl3pPr marL="538163" indent="-187325">
              <a:defRPr sz="1200"/>
            </a:lvl3pPr>
            <a:lvl4pPr marL="717550" indent="-176213">
              <a:defRPr sz="1200"/>
            </a:lvl4pPr>
            <a:lvl5pPr marL="896938" indent="-179388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6048000" y="1368000"/>
            <a:ext cx="2592000" cy="2232000"/>
          </a:xfrm>
        </p:spPr>
        <p:txBody>
          <a:bodyPr>
            <a:normAutofit/>
          </a:bodyPr>
          <a:lstStyle>
            <a:lvl1pPr marL="179388" indent="-179388">
              <a:defRPr sz="1200"/>
            </a:lvl1pPr>
            <a:lvl2pPr marL="358775" indent="-166688">
              <a:defRPr sz="1200"/>
            </a:lvl2pPr>
            <a:lvl3pPr marL="538163" indent="-187325">
              <a:defRPr sz="1200"/>
            </a:lvl3pPr>
            <a:lvl4pPr marL="717550" indent="-176213">
              <a:defRPr sz="1200"/>
            </a:lvl4pPr>
            <a:lvl5pPr marL="896938" indent="-179388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Content Placeholder 2"/>
          <p:cNvSpPr>
            <a:spLocks noGrp="1"/>
          </p:cNvSpPr>
          <p:nvPr>
            <p:ph idx="15"/>
          </p:nvPr>
        </p:nvSpPr>
        <p:spPr>
          <a:xfrm>
            <a:off x="576000" y="3833752"/>
            <a:ext cx="2592000" cy="2232000"/>
          </a:xfrm>
        </p:spPr>
        <p:txBody>
          <a:bodyPr>
            <a:normAutofit/>
          </a:bodyPr>
          <a:lstStyle>
            <a:lvl1pPr marL="179388" indent="-179388">
              <a:defRPr sz="1200"/>
            </a:lvl1pPr>
            <a:lvl2pPr marL="358775" indent="-166688">
              <a:defRPr sz="1200"/>
            </a:lvl2pPr>
            <a:lvl3pPr marL="538163" indent="-187325">
              <a:defRPr sz="1200"/>
            </a:lvl3pPr>
            <a:lvl4pPr marL="717550" indent="-176213">
              <a:defRPr sz="1200"/>
            </a:lvl4pPr>
            <a:lvl5pPr marL="896938" indent="-179388" defTabSz="939800">
              <a:tabLst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9" name="Content Placeholder 2"/>
          <p:cNvSpPr>
            <a:spLocks noGrp="1"/>
          </p:cNvSpPr>
          <p:nvPr>
            <p:ph idx="16"/>
          </p:nvPr>
        </p:nvSpPr>
        <p:spPr>
          <a:xfrm>
            <a:off x="3312000" y="3833752"/>
            <a:ext cx="2592000" cy="2232000"/>
          </a:xfrm>
        </p:spPr>
        <p:txBody>
          <a:bodyPr>
            <a:normAutofit/>
          </a:bodyPr>
          <a:lstStyle>
            <a:lvl1pPr marL="179388" indent="-179388">
              <a:defRPr sz="1200"/>
            </a:lvl1pPr>
            <a:lvl2pPr marL="358775" indent="-166688">
              <a:defRPr sz="1200"/>
            </a:lvl2pPr>
            <a:lvl3pPr marL="538163" indent="-187325">
              <a:defRPr sz="1200"/>
            </a:lvl3pPr>
            <a:lvl4pPr marL="717550" indent="-176213">
              <a:defRPr sz="1200"/>
            </a:lvl4pPr>
            <a:lvl5pPr marL="896938" indent="-179388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0" name="Content Placeholder 2"/>
          <p:cNvSpPr>
            <a:spLocks noGrp="1"/>
          </p:cNvSpPr>
          <p:nvPr>
            <p:ph idx="17"/>
          </p:nvPr>
        </p:nvSpPr>
        <p:spPr>
          <a:xfrm>
            <a:off x="6048000" y="3833752"/>
            <a:ext cx="2592000" cy="2232000"/>
          </a:xfrm>
        </p:spPr>
        <p:txBody>
          <a:bodyPr>
            <a:normAutofit/>
          </a:bodyPr>
          <a:lstStyle>
            <a:lvl1pPr marL="179388" indent="-179388">
              <a:defRPr sz="1200"/>
            </a:lvl1pPr>
            <a:lvl2pPr marL="358775" indent="-166688">
              <a:defRPr sz="1200"/>
            </a:lvl2pPr>
            <a:lvl3pPr marL="538163" indent="-187325">
              <a:defRPr sz="1200"/>
            </a:lvl3pPr>
            <a:lvl4pPr marL="717550" indent="-176213">
              <a:defRPr sz="1200"/>
            </a:lvl4pPr>
            <a:lvl5pPr marL="896938" indent="-179388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594A7-4651-40B0-910D-642B330980F9}" type="datetime1">
              <a:rPr lang="en-GB"/>
              <a:pPr>
                <a:defRPr/>
              </a:pPr>
              <a:t>10/09/2017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1D0D5C02-C449-40A0-94BD-5693B6078E2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1398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3600"/>
            <a:ext cx="8064000" cy="43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76000" y="1367999"/>
            <a:ext cx="1908000" cy="2232000"/>
          </a:xfrm>
        </p:spPr>
        <p:txBody>
          <a:bodyPr>
            <a:normAutofit/>
          </a:bodyPr>
          <a:lstStyle>
            <a:lvl1pPr marL="179388" indent="-179388">
              <a:defRPr sz="1000"/>
            </a:lvl1pPr>
            <a:lvl2pPr marL="376238" indent="-166688">
              <a:defRPr sz="1000"/>
            </a:lvl2pPr>
            <a:lvl3pPr marL="573088" indent="-187325">
              <a:defRPr sz="1000"/>
            </a:lvl3pPr>
            <a:lvl4pPr marL="717550" indent="-131763">
              <a:defRPr sz="1000"/>
            </a:lvl4pPr>
            <a:lvl5pPr marL="879475" indent="-171450">
              <a:tabLst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2628080" y="1367999"/>
            <a:ext cx="1908000" cy="2232000"/>
          </a:xfrm>
        </p:spPr>
        <p:txBody>
          <a:bodyPr>
            <a:normAutofit/>
          </a:bodyPr>
          <a:lstStyle>
            <a:lvl1pPr marL="179388" indent="-179388">
              <a:defRPr sz="1000"/>
            </a:lvl1pPr>
            <a:lvl2pPr marL="376238" indent="-166688">
              <a:defRPr sz="1000"/>
            </a:lvl2pPr>
            <a:lvl3pPr marL="573088" indent="-187325">
              <a:defRPr sz="1000"/>
            </a:lvl3pPr>
            <a:lvl4pPr marL="717550" indent="-131763">
              <a:defRPr sz="1000"/>
            </a:lvl4pPr>
            <a:lvl5pPr marL="879475" indent="-171450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80160" y="1367999"/>
            <a:ext cx="1908000" cy="2232000"/>
          </a:xfrm>
        </p:spPr>
        <p:txBody>
          <a:bodyPr>
            <a:normAutofit/>
          </a:bodyPr>
          <a:lstStyle>
            <a:lvl1pPr marL="179388" indent="-179388">
              <a:defRPr sz="1000"/>
            </a:lvl1pPr>
            <a:lvl2pPr marL="376238" indent="-166688">
              <a:defRPr sz="1000"/>
            </a:lvl2pPr>
            <a:lvl3pPr marL="573088" indent="-187325">
              <a:defRPr sz="1000"/>
            </a:lvl3pPr>
            <a:lvl4pPr marL="717550" indent="-131763">
              <a:defRPr sz="1000"/>
            </a:lvl4pPr>
            <a:lvl5pPr marL="879475" indent="-171450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Content Placeholder 2"/>
          <p:cNvSpPr>
            <a:spLocks noGrp="1"/>
          </p:cNvSpPr>
          <p:nvPr>
            <p:ph idx="15"/>
          </p:nvPr>
        </p:nvSpPr>
        <p:spPr>
          <a:xfrm>
            <a:off x="6732240" y="1367999"/>
            <a:ext cx="1908000" cy="2232000"/>
          </a:xfrm>
        </p:spPr>
        <p:txBody>
          <a:bodyPr>
            <a:normAutofit/>
          </a:bodyPr>
          <a:lstStyle>
            <a:lvl1pPr marL="179388" indent="-179388">
              <a:defRPr sz="1000"/>
            </a:lvl1pPr>
            <a:lvl2pPr marL="376238" indent="-166688">
              <a:defRPr sz="1000"/>
            </a:lvl2pPr>
            <a:lvl3pPr marL="573088" indent="-187325">
              <a:defRPr sz="1000"/>
            </a:lvl3pPr>
            <a:lvl4pPr marL="717550" indent="-131763">
              <a:defRPr sz="1000"/>
            </a:lvl4pPr>
            <a:lvl5pPr marL="879475" indent="-171450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9" name="Content Placeholder 2"/>
          <p:cNvSpPr>
            <a:spLocks noGrp="1"/>
          </p:cNvSpPr>
          <p:nvPr>
            <p:ph idx="16"/>
          </p:nvPr>
        </p:nvSpPr>
        <p:spPr>
          <a:xfrm>
            <a:off x="576000" y="3833752"/>
            <a:ext cx="1908000" cy="2232000"/>
          </a:xfrm>
        </p:spPr>
        <p:txBody>
          <a:bodyPr>
            <a:normAutofit/>
          </a:bodyPr>
          <a:lstStyle>
            <a:lvl1pPr marL="179388" indent="-179388">
              <a:defRPr sz="1000"/>
            </a:lvl1pPr>
            <a:lvl2pPr marL="376238" indent="-166688">
              <a:defRPr sz="1000"/>
            </a:lvl2pPr>
            <a:lvl3pPr marL="573088" indent="-187325">
              <a:defRPr sz="1000"/>
            </a:lvl3pPr>
            <a:lvl4pPr marL="717550" indent="-131763">
              <a:defRPr sz="1000"/>
            </a:lvl4pPr>
            <a:lvl5pPr marL="879475" indent="-171450">
              <a:tabLst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0" name="Content Placeholder 2"/>
          <p:cNvSpPr>
            <a:spLocks noGrp="1"/>
          </p:cNvSpPr>
          <p:nvPr>
            <p:ph idx="17"/>
          </p:nvPr>
        </p:nvSpPr>
        <p:spPr>
          <a:xfrm>
            <a:off x="2628080" y="3833752"/>
            <a:ext cx="1908000" cy="2232000"/>
          </a:xfrm>
        </p:spPr>
        <p:txBody>
          <a:bodyPr>
            <a:normAutofit/>
          </a:bodyPr>
          <a:lstStyle>
            <a:lvl1pPr marL="179388" indent="-179388">
              <a:defRPr sz="1000"/>
            </a:lvl1pPr>
            <a:lvl2pPr marL="376238" indent="-166688">
              <a:defRPr sz="1000"/>
            </a:lvl2pPr>
            <a:lvl3pPr marL="573088" indent="-187325">
              <a:defRPr sz="1000"/>
            </a:lvl3pPr>
            <a:lvl4pPr marL="717550" indent="-131763">
              <a:defRPr sz="1000"/>
            </a:lvl4pPr>
            <a:lvl5pPr marL="879475" indent="-171450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1" name="Content Placeholder 2"/>
          <p:cNvSpPr>
            <a:spLocks noGrp="1"/>
          </p:cNvSpPr>
          <p:nvPr>
            <p:ph idx="18"/>
          </p:nvPr>
        </p:nvSpPr>
        <p:spPr>
          <a:xfrm>
            <a:off x="4680160" y="3833752"/>
            <a:ext cx="1908000" cy="2232000"/>
          </a:xfrm>
        </p:spPr>
        <p:txBody>
          <a:bodyPr>
            <a:normAutofit/>
          </a:bodyPr>
          <a:lstStyle>
            <a:lvl1pPr marL="179388" indent="-179388">
              <a:defRPr sz="1000"/>
            </a:lvl1pPr>
            <a:lvl2pPr marL="376238" indent="-166688">
              <a:defRPr sz="1000"/>
            </a:lvl2pPr>
            <a:lvl3pPr marL="573088" indent="-187325">
              <a:defRPr sz="1000"/>
            </a:lvl3pPr>
            <a:lvl4pPr marL="717550" indent="-131763">
              <a:defRPr sz="1000"/>
            </a:lvl4pPr>
            <a:lvl5pPr marL="879475" indent="-171450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2" name="Content Placeholder 2"/>
          <p:cNvSpPr>
            <a:spLocks noGrp="1"/>
          </p:cNvSpPr>
          <p:nvPr>
            <p:ph idx="19"/>
          </p:nvPr>
        </p:nvSpPr>
        <p:spPr>
          <a:xfrm>
            <a:off x="6732240" y="3833752"/>
            <a:ext cx="1908000" cy="2232000"/>
          </a:xfrm>
        </p:spPr>
        <p:txBody>
          <a:bodyPr>
            <a:normAutofit/>
          </a:bodyPr>
          <a:lstStyle>
            <a:lvl1pPr marL="179388" indent="-179388">
              <a:defRPr sz="1000"/>
            </a:lvl1pPr>
            <a:lvl2pPr marL="376238" indent="-166688">
              <a:defRPr sz="1000"/>
            </a:lvl2pPr>
            <a:lvl3pPr marL="573088" indent="-187325">
              <a:defRPr sz="1000"/>
            </a:lvl3pPr>
            <a:lvl4pPr marL="717550" indent="-131763">
              <a:defRPr sz="1000"/>
            </a:lvl4pPr>
            <a:lvl5pPr marL="879475" indent="-171450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B4D36-9029-447B-A9C0-BF4BB93C55F1}" type="datetime1">
              <a:rPr lang="en-GB"/>
              <a:pPr>
                <a:defRPr/>
              </a:pPr>
              <a:t>10/09/2017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1CDD6FA7-B6F7-4593-875A-7B985A90BA8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8569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9"/>
          <p:cNvGrpSpPr>
            <a:grpSpLocks/>
          </p:cNvGrpSpPr>
          <p:nvPr userDrawn="1"/>
        </p:nvGrpSpPr>
        <p:grpSpPr bwMode="auto">
          <a:xfrm>
            <a:off x="576263" y="2447925"/>
            <a:ext cx="8064500" cy="0"/>
            <a:chOff x="576000" y="2448499"/>
            <a:chExt cx="8064000" cy="0"/>
          </a:xfrm>
        </p:grpSpPr>
        <p:cxnSp>
          <p:nvCxnSpPr>
            <p:cNvPr id="39" name="Straight Connector 38"/>
            <p:cNvCxnSpPr/>
            <p:nvPr userDrawn="1"/>
          </p:nvCxnSpPr>
          <p:spPr>
            <a:xfrm>
              <a:off x="576000" y="2448499"/>
              <a:ext cx="1908057" cy="0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>
              <a:off x="2628510" y="2448499"/>
              <a:ext cx="1908057" cy="0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>
              <a:off x="4679433" y="2448499"/>
              <a:ext cx="1908057" cy="0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>
            <a:xfrm>
              <a:off x="6731943" y="2448499"/>
              <a:ext cx="1908057" cy="0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3" name="Group 15"/>
          <p:cNvGrpSpPr>
            <a:grpSpLocks/>
          </p:cNvGrpSpPr>
          <p:nvPr userDrawn="1"/>
        </p:nvGrpSpPr>
        <p:grpSpPr bwMode="auto">
          <a:xfrm>
            <a:off x="582613" y="4924425"/>
            <a:ext cx="8064500" cy="0"/>
            <a:chOff x="576000" y="2448499"/>
            <a:chExt cx="8064000" cy="0"/>
          </a:xfrm>
        </p:grpSpPr>
        <p:cxnSp>
          <p:nvCxnSpPr>
            <p:cNvPr id="44" name="Straight Connector 43"/>
            <p:cNvCxnSpPr/>
            <p:nvPr userDrawn="1"/>
          </p:nvCxnSpPr>
          <p:spPr>
            <a:xfrm>
              <a:off x="576000" y="2448499"/>
              <a:ext cx="1908057" cy="0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>
              <a:off x="2628510" y="2448499"/>
              <a:ext cx="1908057" cy="0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>
            <a:xfrm>
              <a:off x="4679433" y="2448499"/>
              <a:ext cx="1908057" cy="0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 userDrawn="1"/>
          </p:nvCxnSpPr>
          <p:spPr>
            <a:xfrm>
              <a:off x="6731943" y="2448499"/>
              <a:ext cx="1908057" cy="0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576000" y="1368000"/>
            <a:ext cx="1908000" cy="1080000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endParaRPr lang="en-GB" noProof="0" dirty="0"/>
          </a:p>
        </p:txBody>
      </p:sp>
      <p:sp>
        <p:nvSpPr>
          <p:cNvPr id="24" name="Picture Placeholder 6"/>
          <p:cNvSpPr>
            <a:spLocks noGrp="1"/>
          </p:cNvSpPr>
          <p:nvPr>
            <p:ph type="pic" sz="quarter" idx="22"/>
          </p:nvPr>
        </p:nvSpPr>
        <p:spPr>
          <a:xfrm>
            <a:off x="6732000" y="1368000"/>
            <a:ext cx="1908000" cy="1080000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endParaRPr lang="en-GB" noProof="0" dirty="0"/>
          </a:p>
        </p:txBody>
      </p:sp>
      <p:sp>
        <p:nvSpPr>
          <p:cNvPr id="26" name="Picture Placeholder 6"/>
          <p:cNvSpPr>
            <a:spLocks noGrp="1"/>
          </p:cNvSpPr>
          <p:nvPr>
            <p:ph type="pic" sz="quarter" idx="24"/>
          </p:nvPr>
        </p:nvSpPr>
        <p:spPr>
          <a:xfrm>
            <a:off x="4680000" y="1368000"/>
            <a:ext cx="1908000" cy="1080000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endParaRPr lang="en-GB" noProof="0" dirty="0"/>
          </a:p>
        </p:txBody>
      </p:sp>
      <p:sp>
        <p:nvSpPr>
          <p:cNvPr id="28" name="Picture Placeholder 6"/>
          <p:cNvSpPr>
            <a:spLocks noGrp="1"/>
          </p:cNvSpPr>
          <p:nvPr>
            <p:ph type="pic" sz="quarter" idx="26"/>
          </p:nvPr>
        </p:nvSpPr>
        <p:spPr>
          <a:xfrm>
            <a:off x="2628000" y="1368000"/>
            <a:ext cx="1908000" cy="1080000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endParaRPr lang="en-GB" noProof="0" dirty="0"/>
          </a:p>
        </p:txBody>
      </p:sp>
      <p:sp>
        <p:nvSpPr>
          <p:cNvPr id="30" name="Picture Placeholder 6"/>
          <p:cNvSpPr>
            <a:spLocks noGrp="1"/>
          </p:cNvSpPr>
          <p:nvPr>
            <p:ph type="pic" sz="quarter" idx="28"/>
          </p:nvPr>
        </p:nvSpPr>
        <p:spPr>
          <a:xfrm>
            <a:off x="576000" y="3841342"/>
            <a:ext cx="1908000" cy="1080000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endParaRPr lang="en-GB" noProof="0" dirty="0"/>
          </a:p>
        </p:txBody>
      </p:sp>
      <p:sp>
        <p:nvSpPr>
          <p:cNvPr id="32" name="Picture Placeholder 6"/>
          <p:cNvSpPr>
            <a:spLocks noGrp="1"/>
          </p:cNvSpPr>
          <p:nvPr>
            <p:ph type="pic" sz="quarter" idx="30"/>
          </p:nvPr>
        </p:nvSpPr>
        <p:spPr>
          <a:xfrm>
            <a:off x="2628000" y="3841342"/>
            <a:ext cx="1908000" cy="1080000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endParaRPr lang="en-GB" noProof="0" dirty="0"/>
          </a:p>
        </p:txBody>
      </p:sp>
      <p:sp>
        <p:nvSpPr>
          <p:cNvPr id="34" name="Picture Placeholder 6"/>
          <p:cNvSpPr>
            <a:spLocks noGrp="1"/>
          </p:cNvSpPr>
          <p:nvPr>
            <p:ph type="pic" sz="quarter" idx="32"/>
          </p:nvPr>
        </p:nvSpPr>
        <p:spPr>
          <a:xfrm>
            <a:off x="4680000" y="3841342"/>
            <a:ext cx="1908000" cy="1080000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endParaRPr lang="en-GB" noProof="0" dirty="0"/>
          </a:p>
        </p:txBody>
      </p:sp>
      <p:sp>
        <p:nvSpPr>
          <p:cNvPr id="36" name="Picture Placeholder 6"/>
          <p:cNvSpPr>
            <a:spLocks noGrp="1"/>
          </p:cNvSpPr>
          <p:nvPr>
            <p:ph type="pic" sz="quarter" idx="34"/>
          </p:nvPr>
        </p:nvSpPr>
        <p:spPr>
          <a:xfrm>
            <a:off x="6732000" y="3841342"/>
            <a:ext cx="1908000" cy="1080000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2970"/>
            <a:ext cx="8064000" cy="43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76000" y="2673419"/>
            <a:ext cx="1908000" cy="900000"/>
          </a:xfrm>
        </p:spPr>
        <p:txBody>
          <a:bodyPr>
            <a:noAutofit/>
          </a:bodyPr>
          <a:lstStyle>
            <a:lvl1pPr marL="179388" indent="-179388">
              <a:spcBef>
                <a:spcPts val="0"/>
              </a:spcBef>
              <a:defRPr sz="1000"/>
            </a:lvl1pPr>
            <a:lvl2pPr marL="376238" indent="-166688">
              <a:spcBef>
                <a:spcPts val="0"/>
              </a:spcBef>
              <a:defRPr sz="1000"/>
            </a:lvl2pPr>
            <a:lvl3pPr marL="573088" indent="-187325">
              <a:spcBef>
                <a:spcPts val="0"/>
              </a:spcBef>
              <a:defRPr sz="1000"/>
            </a:lvl3pPr>
            <a:lvl4pPr marL="717550" indent="-131763">
              <a:spcBef>
                <a:spcPts val="0"/>
              </a:spcBef>
              <a:defRPr sz="1000"/>
            </a:lvl4pPr>
            <a:lvl5pPr marL="879475" indent="-171450">
              <a:tabLst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2628000" y="2673419"/>
            <a:ext cx="1908000" cy="900000"/>
          </a:xfrm>
        </p:spPr>
        <p:txBody>
          <a:bodyPr>
            <a:noAutofit/>
          </a:bodyPr>
          <a:lstStyle>
            <a:lvl1pPr marL="179388" indent="-179388">
              <a:spcBef>
                <a:spcPts val="0"/>
              </a:spcBef>
              <a:defRPr sz="1000"/>
            </a:lvl1pPr>
            <a:lvl2pPr marL="376238" indent="-166688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3088" indent="-187325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7550" indent="-131763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9475" indent="-17145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GB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80000" y="2673419"/>
            <a:ext cx="1908000" cy="900000"/>
          </a:xfrm>
        </p:spPr>
        <p:txBody>
          <a:bodyPr>
            <a:noAutofit/>
          </a:bodyPr>
          <a:lstStyle>
            <a:lvl1pPr marL="179388" indent="-179388">
              <a:spcBef>
                <a:spcPts val="0"/>
              </a:spcBef>
              <a:defRPr sz="1000"/>
            </a:lvl1pPr>
            <a:lvl2pPr marL="376238" indent="-166688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3088" indent="-187325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7550" indent="-131763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9475" indent="-17145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GB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Content Placeholder 2"/>
          <p:cNvSpPr>
            <a:spLocks noGrp="1"/>
          </p:cNvSpPr>
          <p:nvPr>
            <p:ph idx="15"/>
          </p:nvPr>
        </p:nvSpPr>
        <p:spPr>
          <a:xfrm>
            <a:off x="6732000" y="2673419"/>
            <a:ext cx="1908000" cy="900000"/>
          </a:xfrm>
        </p:spPr>
        <p:txBody>
          <a:bodyPr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6238" indent="-166688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3088" indent="-187325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7550" indent="-131763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9475" indent="-17145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GB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9" name="Content Placeholder 2"/>
          <p:cNvSpPr>
            <a:spLocks noGrp="1"/>
          </p:cNvSpPr>
          <p:nvPr>
            <p:ph idx="16"/>
          </p:nvPr>
        </p:nvSpPr>
        <p:spPr>
          <a:xfrm>
            <a:off x="576000" y="5143640"/>
            <a:ext cx="1908000" cy="900000"/>
          </a:xfrm>
        </p:spPr>
        <p:txBody>
          <a:bodyPr>
            <a:noAutofit/>
          </a:bodyPr>
          <a:lstStyle>
            <a:lvl1pPr marL="179388" indent="-179388">
              <a:spcBef>
                <a:spcPts val="0"/>
              </a:spcBef>
              <a:defRPr sz="1000"/>
            </a:lvl1pPr>
            <a:lvl2pPr marL="376238" indent="-166688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3088" indent="-187325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7550" indent="-131763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9475" indent="-17145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tabLst/>
              <a:defRPr lang="en-GB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0" name="Content Placeholder 2"/>
          <p:cNvSpPr>
            <a:spLocks noGrp="1"/>
          </p:cNvSpPr>
          <p:nvPr>
            <p:ph idx="17"/>
          </p:nvPr>
        </p:nvSpPr>
        <p:spPr>
          <a:xfrm>
            <a:off x="2628000" y="5143640"/>
            <a:ext cx="1908000" cy="900000"/>
          </a:xfrm>
        </p:spPr>
        <p:txBody>
          <a:bodyPr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6238" indent="-166688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3088" indent="-187325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7550" indent="-131763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9475" indent="-17145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GB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1" name="Content Placeholder 2"/>
          <p:cNvSpPr>
            <a:spLocks noGrp="1"/>
          </p:cNvSpPr>
          <p:nvPr>
            <p:ph idx="18"/>
          </p:nvPr>
        </p:nvSpPr>
        <p:spPr>
          <a:xfrm>
            <a:off x="4680000" y="5143640"/>
            <a:ext cx="1908000" cy="900000"/>
          </a:xfrm>
        </p:spPr>
        <p:txBody>
          <a:bodyPr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6238" indent="-166688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3088" indent="-187325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7550" indent="-131763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9475" indent="-17145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GB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2" name="Content Placeholder 2"/>
          <p:cNvSpPr>
            <a:spLocks noGrp="1"/>
          </p:cNvSpPr>
          <p:nvPr>
            <p:ph idx="19"/>
          </p:nvPr>
        </p:nvSpPr>
        <p:spPr>
          <a:xfrm>
            <a:off x="6732000" y="5143640"/>
            <a:ext cx="1908000" cy="900000"/>
          </a:xfrm>
        </p:spPr>
        <p:txBody>
          <a:bodyPr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6238" indent="-166688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3088" indent="-187325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7550" indent="-131763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9475" indent="-17145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GB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576000" y="2483273"/>
            <a:ext cx="1908000" cy="18000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6732000" y="2483273"/>
            <a:ext cx="1908000" cy="18000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25"/>
          </p:nvPr>
        </p:nvSpPr>
        <p:spPr>
          <a:xfrm>
            <a:off x="4680000" y="2483273"/>
            <a:ext cx="1908000" cy="18000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8"/>
          <p:cNvSpPr>
            <a:spLocks noGrp="1"/>
          </p:cNvSpPr>
          <p:nvPr>
            <p:ph type="body" sz="quarter" idx="27"/>
          </p:nvPr>
        </p:nvSpPr>
        <p:spPr>
          <a:xfrm>
            <a:off x="2628000" y="2483273"/>
            <a:ext cx="1908000" cy="18000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8"/>
          <p:cNvSpPr>
            <a:spLocks noGrp="1"/>
          </p:cNvSpPr>
          <p:nvPr>
            <p:ph type="body" sz="quarter" idx="29"/>
          </p:nvPr>
        </p:nvSpPr>
        <p:spPr>
          <a:xfrm>
            <a:off x="576000" y="4958062"/>
            <a:ext cx="1908000" cy="18000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8"/>
          <p:cNvSpPr>
            <a:spLocks noGrp="1"/>
          </p:cNvSpPr>
          <p:nvPr>
            <p:ph type="body" sz="quarter" idx="31"/>
          </p:nvPr>
        </p:nvSpPr>
        <p:spPr>
          <a:xfrm>
            <a:off x="2628000" y="4958062"/>
            <a:ext cx="1908000" cy="18000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8"/>
          <p:cNvSpPr>
            <a:spLocks noGrp="1"/>
          </p:cNvSpPr>
          <p:nvPr>
            <p:ph type="body" sz="quarter" idx="33"/>
          </p:nvPr>
        </p:nvSpPr>
        <p:spPr>
          <a:xfrm>
            <a:off x="4672246" y="4958062"/>
            <a:ext cx="1908000" cy="18000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8"/>
          <p:cNvSpPr>
            <a:spLocks noGrp="1"/>
          </p:cNvSpPr>
          <p:nvPr>
            <p:ph type="body" sz="quarter" idx="35"/>
          </p:nvPr>
        </p:nvSpPr>
        <p:spPr>
          <a:xfrm>
            <a:off x="6732000" y="4958062"/>
            <a:ext cx="1908000" cy="18000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Date Placeholder 3"/>
          <p:cNvSpPr>
            <a:spLocks noGrp="1"/>
          </p:cNvSpPr>
          <p:nvPr>
            <p:ph type="dt" sz="half" idx="3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FEAE8-EF31-4CFA-9751-2096E2AB69F2}" type="datetime1">
              <a:rPr lang="en-GB"/>
              <a:pPr>
                <a:defRPr/>
              </a:pPr>
              <a:t>10/09/2017</a:t>
            </a:fld>
            <a:endParaRPr lang="en-GB" dirty="0"/>
          </a:p>
        </p:txBody>
      </p:sp>
      <p:sp>
        <p:nvSpPr>
          <p:cNvPr id="49" name="Footer Placeholder 4"/>
          <p:cNvSpPr>
            <a:spLocks noGrp="1"/>
          </p:cNvSpPr>
          <p:nvPr>
            <p:ph type="ftr" sz="quarter" idx="3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3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FEFFA1EB-5BB3-42DF-812A-8CF6CE37652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9419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D0BB9-CCEC-4356-93B9-709FE2C2D2B4}" type="datetime1">
              <a:rPr lang="en-GB"/>
              <a:pPr>
                <a:defRPr/>
              </a:pPr>
              <a:t>10/09/2017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8FDED57C-02FA-44E1-99DC-1C5493F183B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0004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481012" y="0"/>
            <a:ext cx="4451027" cy="6308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4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5514975"/>
            <a:ext cx="64770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3600"/>
            <a:ext cx="3960000" cy="43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76000" y="2205038"/>
            <a:ext cx="3960000" cy="21585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576000" y="2492896"/>
            <a:ext cx="3960000" cy="21585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76000" y="2852936"/>
            <a:ext cx="3960000" cy="215850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576000" y="3124050"/>
            <a:ext cx="3960000" cy="215850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576000" y="3514774"/>
            <a:ext cx="3960000" cy="180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9D010-8601-42DE-9AA4-978703E23B27}" type="datetime1">
              <a:rPr lang="en-GB"/>
              <a:pPr>
                <a:defRPr/>
              </a:pPr>
              <a:t>10/09/2017</a:t>
            </a:fld>
            <a:endParaRPr lang="en-GB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4271ED99-CC3D-4797-BE8B-DA22BC9B14C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1128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Details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3600"/>
            <a:ext cx="8064000" cy="43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76000" y="2205038"/>
            <a:ext cx="4043363" cy="2158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576000" y="2492896"/>
            <a:ext cx="4043363" cy="2158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76000" y="2852936"/>
            <a:ext cx="4043363" cy="215850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576000" y="3124050"/>
            <a:ext cx="4043363" cy="215850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576000" y="3514774"/>
            <a:ext cx="4043363" cy="2736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4386D-82D8-43C5-B04B-226954B02C6E}" type="datetime1">
              <a:rPr lang="en-GB"/>
              <a:pPr>
                <a:defRPr/>
              </a:pPr>
              <a:t>10/09/2017</a:t>
            </a:fld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CDE3756C-CA7E-4A2A-BC27-C7EF7FEAD1E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28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White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96" r="-4996"/>
          <a:stretch>
            <a:fillRect/>
          </a:stretch>
        </p:blipFill>
        <p:spPr bwMode="auto">
          <a:xfrm>
            <a:off x="7135813" y="6021388"/>
            <a:ext cx="1617662" cy="7127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1572904"/>
            <a:ext cx="8064000" cy="540000"/>
          </a:xfrm>
        </p:spPr>
        <p:txBody>
          <a:bodyPr anchor="t">
            <a:normAutofit/>
          </a:bodyPr>
          <a:lstStyle>
            <a:lvl1pPr algn="l">
              <a:defRPr sz="3200" b="1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00" y="2052000"/>
            <a:ext cx="8064000" cy="3600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1858C-2BA5-4569-B904-C1557B188AA5}" type="datetime1">
              <a:rPr lang="en-GB"/>
              <a:pPr>
                <a:defRPr/>
              </a:pPr>
              <a:t>10/09/2017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723E2691-B0E8-4B86-B762-E07BB190863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047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1572904"/>
            <a:ext cx="8064000" cy="540000"/>
          </a:xfrm>
        </p:spPr>
        <p:txBody>
          <a:bodyPr anchor="t">
            <a:normAutofit/>
          </a:bodyPr>
          <a:lstStyle>
            <a:lvl1pPr algn="l">
              <a:defRPr sz="32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00" y="2052000"/>
            <a:ext cx="8064000" cy="3600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B2634-B287-4400-8615-B085B2A9135B}" type="datetime1">
              <a:rPr lang="en-GB"/>
              <a:pPr>
                <a:defRPr/>
              </a:pPr>
              <a:t>10/09/2017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</a:t>
            </a:r>
            <a:fld id="{3B5BD059-2A53-48D9-A64B-A73588B9DFD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982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0" y="0"/>
            <a:ext cx="10260013" cy="6858000"/>
            <a:chOff x="0" y="0"/>
            <a:chExt cx="10260632" cy="6858000"/>
          </a:xfrm>
        </p:grpSpPr>
        <p:pic>
          <p:nvPicPr>
            <p:cNvPr id="5" name="Picture 1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1" r="781" b="-2"/>
            <a:stretch>
              <a:fillRect/>
            </a:stretch>
          </p:blipFill>
          <p:spPr bwMode="auto">
            <a:xfrm>
              <a:off x="1116632" y="0"/>
              <a:ext cx="9144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/>
            <p:cNvSpPr/>
            <p:nvPr userDrawn="1"/>
          </p:nvSpPr>
          <p:spPr>
            <a:xfrm>
              <a:off x="0" y="0"/>
              <a:ext cx="2267087" cy="6858000"/>
            </a:xfrm>
            <a:prstGeom prst="rect">
              <a:avLst/>
            </a:prstGeom>
            <a:solidFill>
              <a:srgbClr val="006D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1572904"/>
            <a:ext cx="8064000" cy="540000"/>
          </a:xfrm>
        </p:spPr>
        <p:txBody>
          <a:bodyPr anchor="t">
            <a:normAutofit/>
          </a:bodyPr>
          <a:lstStyle>
            <a:lvl1pPr algn="l">
              <a:defRPr sz="32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00" y="2052000"/>
            <a:ext cx="8064000" cy="3600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617A5-3FC9-46E8-A89B-E924AEBF5B22}" type="datetime1">
              <a:rPr lang="en-GB"/>
              <a:pPr>
                <a:defRPr/>
              </a:pPr>
              <a:t>10/09/2017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5B720E67-597D-4C21-A328-3CAF0EE7E0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1115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1572904"/>
            <a:ext cx="8064000" cy="540000"/>
          </a:xfrm>
        </p:spPr>
        <p:txBody>
          <a:bodyPr anchor="t">
            <a:normAutofit/>
          </a:bodyPr>
          <a:lstStyle>
            <a:lvl1pPr algn="l">
              <a:defRPr sz="32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00" y="2052000"/>
            <a:ext cx="8064000" cy="3600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19698-9CAB-4F26-AEF1-8337F34DDA56}" type="datetime1">
              <a:rPr lang="en-GB"/>
              <a:pPr>
                <a:defRPr/>
              </a:pPr>
              <a:t>10/09/2017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24B4B8B4-6ED7-4303-B612-2D362F77D75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486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00" y="2016000"/>
            <a:ext cx="8064000" cy="4248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76000" y="1368000"/>
            <a:ext cx="8064500" cy="288000"/>
          </a:xfrm>
        </p:spPr>
        <p:txBody>
          <a:bodyPr>
            <a:noAutofit/>
          </a:bodyPr>
          <a:lstStyle>
            <a:lvl1pPr marL="0" indent="0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76000" y="1700840"/>
            <a:ext cx="8064500" cy="2880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8A693-C777-4636-A7C2-B08B5ECAFF5B}" type="datetime1">
              <a:rPr lang="en-GB"/>
              <a:pPr>
                <a:defRPr/>
              </a:pPr>
              <a:t>10/09/2017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B1722252-34A0-4E5A-A8E0-0DD0075AFA7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27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4C341-C25E-4E1A-A954-296F535584FB}" type="datetime1">
              <a:rPr lang="en-GB"/>
              <a:pPr>
                <a:defRPr/>
              </a:pPr>
              <a:t>10/09/2017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AC9B628F-8E1F-4780-8E76-83577860C74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6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3600"/>
            <a:ext cx="8064000" cy="43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00" y="1367999"/>
            <a:ext cx="3960000" cy="489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000" y="1367999"/>
            <a:ext cx="3960000" cy="489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1EC81-831D-42AF-BD2F-52AA42CEC35C}" type="datetime1">
              <a:rPr lang="en-GB"/>
              <a:pPr>
                <a:defRPr/>
              </a:pPr>
              <a:t>10/09/2017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C73C3AFA-6491-4EF4-86E2-D43B7E729C2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987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57" t="13316" r="1427" b="53680"/>
          <a:stretch>
            <a:fillRect/>
          </a:stretch>
        </p:blipFill>
        <p:spPr bwMode="auto">
          <a:xfrm>
            <a:off x="7164388" y="6018213"/>
            <a:ext cx="1979612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576263" y="6543675"/>
            <a:ext cx="673258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576263" y="452438"/>
            <a:ext cx="80645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6263" y="1368425"/>
            <a:ext cx="80645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1439863" y="6583363"/>
            <a:ext cx="1079500" cy="184150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095D56-06E9-4D1C-A900-E588688D0B00}" type="datetime1">
              <a:rPr lang="en-GB"/>
              <a:pPr>
                <a:defRPr/>
              </a:pPr>
              <a:t>10/09/2017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2700338" y="6583363"/>
            <a:ext cx="1079500" cy="184150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40538" y="6423025"/>
            <a:ext cx="1800225" cy="25241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E247C48B-8740-4168-874E-C941589C4DB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33" name="Picture 10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96" r="-4996"/>
          <a:stretch>
            <a:fillRect/>
          </a:stretch>
        </p:blipFill>
        <p:spPr bwMode="auto">
          <a:xfrm>
            <a:off x="444500" y="6272213"/>
            <a:ext cx="1225550" cy="539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44" r:id="rId7"/>
    <p:sldLayoutId id="2147483745" r:id="rId8"/>
    <p:sldLayoutId id="2147483746" r:id="rId9"/>
    <p:sldLayoutId id="2147483763" r:id="rId10"/>
    <p:sldLayoutId id="2147483747" r:id="rId11"/>
    <p:sldLayoutId id="2147483764" r:id="rId12"/>
    <p:sldLayoutId id="2147483748" r:id="rId13"/>
    <p:sldLayoutId id="2147483749" r:id="rId14"/>
    <p:sldLayoutId id="2147483750" r:id="rId15"/>
    <p:sldLayoutId id="2147483765" r:id="rId16"/>
    <p:sldLayoutId id="2147483766" r:id="rId17"/>
    <p:sldLayoutId id="2147483767" r:id="rId18"/>
    <p:sldLayoutId id="2147483751" r:id="rId19"/>
    <p:sldLayoutId id="2147483752" r:id="rId20"/>
    <p:sldLayoutId id="2147483753" r:id="rId21"/>
    <p:sldLayoutId id="2147483754" r:id="rId22"/>
    <p:sldLayoutId id="2147483768" r:id="rId23"/>
    <p:sldLayoutId id="2147483755" r:id="rId24"/>
    <p:sldLayoutId id="2147483769" r:id="rId25"/>
    <p:sldLayoutId id="2147483756" r:id="rId26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Myriad Pro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Myriad Pro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Myriad Pro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Myriad Pro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Myriad Pro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Myriad Pro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Myriad Pro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Myriad Pro"/>
        </a:defRPr>
      </a:lvl9pPr>
    </p:titleStyle>
    <p:bodyStyle>
      <a:lvl1pPr marL="265113" indent="-26511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kern="1200">
          <a:solidFill>
            <a:srgbClr val="58595B"/>
          </a:solidFill>
          <a:latin typeface="+mn-lt"/>
          <a:ea typeface="+mn-ea"/>
          <a:cs typeface="+mn-cs"/>
        </a:defRPr>
      </a:lvl1pPr>
      <a:lvl2pPr marL="512763" indent="-234950" algn="l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kern="1200">
          <a:solidFill>
            <a:srgbClr val="58595B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lnSpc>
          <a:spcPct val="90000"/>
        </a:lnSpc>
        <a:spcBef>
          <a:spcPts val="2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kern="1200">
          <a:solidFill>
            <a:srgbClr val="58595B"/>
          </a:solidFill>
          <a:latin typeface="+mn-lt"/>
          <a:ea typeface="+mn-ea"/>
          <a:cs typeface="+mn-cs"/>
        </a:defRPr>
      </a:lvl3pPr>
      <a:lvl4pPr marL="993775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kern="1200">
          <a:solidFill>
            <a:srgbClr val="58595B"/>
          </a:solidFill>
          <a:latin typeface="+mn-lt"/>
          <a:ea typeface="+mn-ea"/>
          <a:cs typeface="+mn-cs"/>
        </a:defRPr>
      </a:lvl4pPr>
      <a:lvl5pPr marL="12192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kern="1200">
          <a:solidFill>
            <a:srgbClr val="5859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a.europa.eu/en/Pages/Environmental-management.asp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576263" y="1844675"/>
            <a:ext cx="5219700" cy="2592437"/>
          </a:xfrm>
        </p:spPr>
        <p:txBody>
          <a:bodyPr/>
          <a:lstStyle/>
          <a:p>
            <a:pPr eaLnBrk="1" hangingPunct="1"/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sz="1800" dirty="0"/>
              <a:t>13 September 2017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sz="4000" dirty="0" smtClean="0"/>
              <a:t>Visibility of Environmental Auditing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/>
              <a:t/>
            </a:r>
            <a:br>
              <a:rPr lang="en-GB" sz="4000" dirty="0"/>
            </a:br>
            <a:r>
              <a:rPr lang="en-GB" sz="2800" dirty="0"/>
              <a:t>Project plan overview</a:t>
            </a:r>
            <a:endParaRPr lang="en-GB" altLang="en-US" sz="2800" dirty="0"/>
          </a:p>
        </p:txBody>
      </p:sp>
      <p:sp>
        <p:nvSpPr>
          <p:cNvPr id="16387" name="Subtitle 5"/>
          <p:cNvSpPr>
            <a:spLocks noGrp="1"/>
          </p:cNvSpPr>
          <p:nvPr>
            <p:ph type="subTitle" idx="1"/>
          </p:nvPr>
        </p:nvSpPr>
        <p:spPr>
          <a:xfrm>
            <a:off x="539552" y="5085184"/>
            <a:ext cx="5003849" cy="576064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z="7200" dirty="0"/>
              <a:t>Presentation by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7200" dirty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7200" dirty="0" err="1" smtClean="0"/>
              <a:t>Jerneja</a:t>
            </a:r>
            <a:r>
              <a:rPr lang="en-GB" altLang="en-US" sz="7200" dirty="0" smtClean="0"/>
              <a:t> </a:t>
            </a:r>
            <a:r>
              <a:rPr lang="en-GB" altLang="en-US" sz="7200" dirty="0" err="1" smtClean="0"/>
              <a:t>Vrabic</a:t>
            </a:r>
            <a:endParaRPr lang="en-GB" altLang="en-US" sz="7200" dirty="0"/>
          </a:p>
          <a:p>
            <a:pPr eaLnBrk="1" hangingPunct="1">
              <a:spcBef>
                <a:spcPct val="0"/>
              </a:spcBef>
            </a:pPr>
            <a:endParaRPr lang="en-GB" altLang="en-US" sz="6000" dirty="0"/>
          </a:p>
          <a:p>
            <a:pPr eaLnBrk="1" hangingPunct="1">
              <a:spcBef>
                <a:spcPct val="0"/>
              </a:spcBef>
            </a:pPr>
            <a:endParaRPr lang="en-GB" altLang="en-US" sz="6000" dirty="0"/>
          </a:p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pic>
        <p:nvPicPr>
          <p:cNvPr id="5" name="Picture 2" descr="http://ts1.mm.bing.net/th?&amp;id=HN.608031987726352620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816" y="1124744"/>
            <a:ext cx="1792064" cy="719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communication</a:t>
            </a:r>
            <a:r>
              <a:rPr lang="sl-SI" dirty="0" smtClean="0"/>
              <a:t> </a:t>
            </a:r>
            <a:r>
              <a:rPr lang="en-US" dirty="0" smtClean="0"/>
              <a:t>strategy at the ECA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263" y="1368425"/>
            <a:ext cx="6083969" cy="4895850"/>
          </a:xfrm>
        </p:spPr>
        <p:txBody>
          <a:bodyPr/>
          <a:lstStyle/>
          <a:p>
            <a:pPr defTabSz="72000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cs typeface="Arial" charset="0"/>
              </a:rPr>
              <a:t>Communication strategy for environmental audits is not different as for other audits </a:t>
            </a:r>
            <a:endParaRPr lang="en-US" dirty="0" smtClean="0"/>
          </a:p>
          <a:p>
            <a:pPr marL="277813" lvl="1" indent="0" defTabSz="720000">
              <a:lnSpc>
                <a:spcPct val="100000"/>
              </a:lnSpc>
              <a:spcAft>
                <a:spcPts val="0"/>
              </a:spcAft>
              <a:buNone/>
            </a:pPr>
            <a:endParaRPr lang="es-ES" sz="1400" dirty="0" smtClean="0">
              <a:ea typeface="Times New Roman"/>
              <a:cs typeface="Times New Roman"/>
              <a:hlinkClick r:id="rId3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/>
              <a:t>Early involvement of  PR office in the development of the special reports</a:t>
            </a:r>
            <a:r>
              <a:rPr lang="en-US" dirty="0" smtClean="0">
                <a:cs typeface="Arial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cs typeface="Arial" charset="0"/>
              </a:rPr>
              <a:t>Announcements on web pages and social media;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/>
              <a:t>Press-</a:t>
            </a:r>
            <a:r>
              <a:rPr lang="sl-SI" dirty="0" smtClean="0"/>
              <a:t> </a:t>
            </a:r>
            <a:r>
              <a:rPr lang="en-US" dirty="0" smtClean="0"/>
              <a:t>releases, press-conferences, presentations to the special groups of stakeholders</a:t>
            </a:r>
            <a:r>
              <a:rPr lang="en-US" dirty="0" smtClean="0">
                <a:cs typeface="Arial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cs typeface="Arial" charset="0"/>
              </a:rPr>
              <a:t>Presentations to parliamentary groups in Member states</a:t>
            </a:r>
            <a:r>
              <a:rPr lang="sl-SI" dirty="0" smtClean="0">
                <a:cs typeface="Arial" charset="0"/>
              </a:rPr>
              <a:t>;</a:t>
            </a:r>
            <a:endParaRPr lang="en-US" dirty="0" smtClean="0">
              <a:cs typeface="Arial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cs typeface="Arial" charset="0"/>
              </a:rPr>
              <a:t>Thematic conferences</a:t>
            </a:r>
            <a:r>
              <a:rPr lang="sl-SI" dirty="0" smtClean="0">
                <a:cs typeface="Arial" charset="0"/>
              </a:rPr>
              <a:t>.</a:t>
            </a:r>
            <a:endParaRPr lang="en-US" dirty="0" smtClean="0">
              <a:cs typeface="Arial" charset="0"/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GB" dirty="0" smtClean="0"/>
          </a:p>
          <a:p>
            <a:pPr marL="0" lvl="1" indent="0">
              <a:lnSpc>
                <a:spcPct val="150000"/>
              </a:lnSpc>
              <a:spcBef>
                <a:spcPts val="1200"/>
              </a:spcBef>
              <a:buNone/>
            </a:pPr>
            <a:endParaRPr lang="en-GB" dirty="0"/>
          </a:p>
          <a:p>
            <a:pPr marL="265113" lvl="1" indent="-265113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GB" dirty="0"/>
          </a:p>
          <a:p>
            <a:pPr marL="265113" lvl="1" indent="-265113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GB" dirty="0" smtClean="0">
              <a:cs typeface="Arial" charset="0"/>
            </a:endParaRPr>
          </a:p>
          <a:p>
            <a:pPr marL="265113" lvl="1" indent="-265113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GB" dirty="0" smtClean="0">
              <a:cs typeface="Arial" charset="0"/>
            </a:endParaRPr>
          </a:p>
          <a:p>
            <a:pPr marL="511175" lvl="2" indent="-265113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GB" dirty="0" smtClean="0">
              <a:cs typeface="Arial" charset="0"/>
            </a:endParaRPr>
          </a:p>
          <a:p>
            <a:pPr marL="511175" lvl="2" indent="-265113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GB" dirty="0"/>
          </a:p>
          <a:p>
            <a:pPr lvl="1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AC9B628F-8E1F-4780-8E76-83577860C743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272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76263" y="1573213"/>
            <a:ext cx="8064500" cy="5397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     </a:t>
            </a:r>
            <a:r>
              <a:rPr lang="en-GB" dirty="0">
                <a:solidFill>
                  <a:srgbClr val="038748"/>
                </a:solidFill>
                <a:latin typeface="Magneto" panose="04030805050802020D02" pitchFamily="82" charset="0"/>
              </a:rPr>
              <a:t/>
            </a:r>
            <a:br>
              <a:rPr lang="en-GB" dirty="0">
                <a:solidFill>
                  <a:srgbClr val="038748"/>
                </a:solidFill>
                <a:latin typeface="Magneto" panose="04030805050802020D02" pitchFamily="82" charset="0"/>
              </a:rPr>
            </a:br>
            <a:endParaRPr lang="en-GB" altLang="en-US" dirty="0"/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>
          <a:xfrm>
            <a:off x="646113" y="2060848"/>
            <a:ext cx="8064500" cy="1440160"/>
          </a:xfrm>
        </p:spPr>
        <p:txBody>
          <a:bodyPr/>
          <a:lstStyle/>
          <a:p>
            <a:pPr marL="457200" indent="-457200" eaLnBrk="1" hangingPunct="1">
              <a:lnSpc>
                <a:spcPct val="150000"/>
              </a:lnSpc>
              <a:buFont typeface="Calibri" pitchFamily="34" charset="0"/>
              <a:buAutoNum type="arabicPeriod"/>
            </a:pPr>
            <a:endParaRPr lang="en-CA" altLang="en-US" dirty="0">
              <a:latin typeface="Arial" charset="0"/>
              <a:cs typeface="Arial" charset="0"/>
            </a:endParaRPr>
          </a:p>
          <a:p>
            <a:pPr marL="457200" indent="-457200" eaLnBrk="1" hangingPunct="1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n-US" altLang="en-US" dirty="0" smtClean="0">
                <a:latin typeface="Arial" charset="0"/>
                <a:cs typeface="Arial" charset="0"/>
              </a:rPr>
              <a:t>Questions, suggestions</a:t>
            </a:r>
            <a:r>
              <a:rPr lang="en-CA" altLang="en-US" dirty="0" smtClean="0">
                <a:latin typeface="Arial" charset="0"/>
                <a:cs typeface="Arial" charset="0"/>
              </a:rPr>
              <a:t>?</a:t>
            </a:r>
            <a:endParaRPr lang="en-CA" altLang="en-US" dirty="0">
              <a:latin typeface="Arial" charset="0"/>
              <a:cs typeface="Arial" charset="0"/>
            </a:endParaRPr>
          </a:p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16357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31739" y="764704"/>
            <a:ext cx="8064500" cy="539750"/>
          </a:xfrm>
        </p:spPr>
        <p:txBody>
          <a:bodyPr/>
          <a:lstStyle/>
          <a:p>
            <a:pPr eaLnBrk="1" hangingPunct="1"/>
            <a:r>
              <a:rPr lang="en-GB" altLang="en-US" dirty="0"/>
              <a:t>     Content</a:t>
            </a:r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>
          <a:xfrm>
            <a:off x="683569" y="1628800"/>
            <a:ext cx="7560840" cy="4176464"/>
          </a:xfrm>
        </p:spPr>
        <p:txBody>
          <a:bodyPr/>
          <a:lstStyle/>
          <a:p>
            <a:pPr marL="457200" indent="-457200" eaLnBrk="1" hangingPunct="1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sl-SI" altLang="en-US" dirty="0" err="1" smtClean="0"/>
              <a:t>Importance</a:t>
            </a:r>
            <a:r>
              <a:rPr lang="sl-SI" altLang="en-US" dirty="0" smtClean="0"/>
              <a:t> </a:t>
            </a:r>
            <a:r>
              <a:rPr lang="sl-SI" altLang="en-US" dirty="0" err="1" smtClean="0"/>
              <a:t>of</a:t>
            </a:r>
            <a:r>
              <a:rPr lang="sl-SI" altLang="en-US" dirty="0" smtClean="0"/>
              <a:t> </a:t>
            </a:r>
            <a:r>
              <a:rPr lang="sl-SI" altLang="en-US" dirty="0" err="1" smtClean="0"/>
              <a:t>environmental</a:t>
            </a:r>
            <a:r>
              <a:rPr lang="sl-SI" altLang="en-US" dirty="0" smtClean="0"/>
              <a:t> </a:t>
            </a:r>
            <a:r>
              <a:rPr lang="sl-SI" altLang="en-US" dirty="0" err="1" smtClean="0"/>
              <a:t>auditing</a:t>
            </a:r>
            <a:endParaRPr lang="en-CA" altLang="en-US" dirty="0"/>
          </a:p>
          <a:p>
            <a:pPr marL="457200" indent="-457200" eaLnBrk="1" hangingPunct="1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n-US" dirty="0" smtClean="0"/>
              <a:t>Background</a:t>
            </a:r>
          </a:p>
          <a:p>
            <a:pPr marL="457200" indent="-457200" eaLnBrk="1" hangingPunct="1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n-GB" dirty="0" smtClean="0"/>
              <a:t>Participants </a:t>
            </a:r>
            <a:r>
              <a:rPr lang="en-GB" dirty="0"/>
              <a:t>/ Responsibilities</a:t>
            </a:r>
          </a:p>
          <a:p>
            <a:pPr marL="457200" indent="-457200" eaLnBrk="1" hangingPunct="1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n-GB" dirty="0"/>
              <a:t>Project objective and outcome</a:t>
            </a:r>
          </a:p>
          <a:p>
            <a:pPr marL="457200" indent="-457200" eaLnBrk="1" hangingPunct="1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n-GB" dirty="0"/>
              <a:t>Project scope</a:t>
            </a:r>
          </a:p>
          <a:p>
            <a:pPr marL="457200" indent="-457200" eaLnBrk="1" hangingPunct="1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n-GB" dirty="0"/>
              <a:t>Planned </a:t>
            </a:r>
            <a:r>
              <a:rPr lang="en-GB" dirty="0" smtClean="0"/>
              <a:t>methodology and key milestones</a:t>
            </a:r>
            <a:endParaRPr lang="sl-SI" dirty="0" smtClean="0"/>
          </a:p>
          <a:p>
            <a:pPr marL="457200" indent="-457200" eaLnBrk="1" hangingPunct="1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n-US" dirty="0" smtClean="0"/>
              <a:t>Current communication strategy at the ECA</a:t>
            </a:r>
          </a:p>
          <a:p>
            <a:pPr marL="457200" indent="-457200" eaLnBrk="1" hangingPunct="1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n-CA" altLang="en-US" dirty="0" smtClean="0"/>
              <a:t>Feedback </a:t>
            </a:r>
            <a:r>
              <a:rPr lang="en-CA" altLang="en-US" dirty="0"/>
              <a:t>and suggestions?</a:t>
            </a:r>
          </a:p>
          <a:p>
            <a:pPr marL="457200" indent="-457200" eaLnBrk="1" hangingPunct="1">
              <a:lnSpc>
                <a:spcPct val="150000"/>
              </a:lnSpc>
              <a:buFont typeface="Calibri" pitchFamily="34" charset="0"/>
              <a:buAutoNum type="arabicPeriod"/>
            </a:pPr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>
                <a:latin typeface="Arial" charset="0"/>
                <a:cs typeface="Arial" charset="0"/>
              </a:rPr>
              <a:t>Importance of environmental auditing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/>
              <a:t>More than 3,500 environmental audits worldwide over years; </a:t>
            </a:r>
          </a:p>
          <a:p>
            <a:pPr eaLnBrk="1" hangingPunct="1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/>
              <a:t>Important topics on environmental issues people care about today (safe drinking water, clean air, sustainable development, climate change, soil erosion…);</a:t>
            </a:r>
          </a:p>
          <a:p>
            <a:pPr eaLnBrk="1" hangingPunct="1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/>
              <a:t>Rising awareness about environmental issues and their negative consequences to environment, human health and future generations  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endParaRPr lang="en-US" sz="2000" dirty="0" smtClean="0"/>
          </a:p>
          <a:p>
            <a:pPr eaLnBrk="1" hangingPunct="1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/>
              <a:t>Rising awareness of national / international policies and non-complying with them</a:t>
            </a:r>
            <a:r>
              <a:rPr lang="sl-SI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AC9B628F-8E1F-4780-8E76-83577860C743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048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2400" dirty="0">
                <a:latin typeface="Arial" charset="0"/>
                <a:cs typeface="Arial" charset="0"/>
              </a:rPr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eaLnBrk="1" hangingPunct="1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 smtClean="0"/>
              <a:t>In </a:t>
            </a:r>
            <a:r>
              <a:rPr lang="en-GB" sz="2000" dirty="0"/>
              <a:t>its work plan for 2017-19 the INTOSAI WGEA committed to developing a </a:t>
            </a:r>
            <a:r>
              <a:rPr lang="sl-SI" sz="2000" dirty="0" err="1" smtClean="0"/>
              <a:t>research</a:t>
            </a:r>
            <a:r>
              <a:rPr lang="en-GB" sz="2000" dirty="0" smtClean="0"/>
              <a:t> </a:t>
            </a:r>
            <a:r>
              <a:rPr lang="en-GB" sz="2000" dirty="0"/>
              <a:t>project on </a:t>
            </a:r>
            <a:r>
              <a:rPr lang="sl-SI" sz="2000" dirty="0" smtClean="0"/>
              <a:t>„</a:t>
            </a:r>
            <a:r>
              <a:rPr lang="sl-SI" sz="2000" dirty="0" err="1" smtClean="0"/>
              <a:t>Visibility</a:t>
            </a:r>
            <a:r>
              <a:rPr lang="sl-SI" sz="2000" dirty="0" smtClean="0"/>
              <a:t> </a:t>
            </a:r>
            <a:r>
              <a:rPr lang="sl-SI" sz="2000" dirty="0" err="1" smtClean="0"/>
              <a:t>of</a:t>
            </a:r>
            <a:r>
              <a:rPr lang="sl-SI" sz="2000" dirty="0" smtClean="0"/>
              <a:t> </a:t>
            </a:r>
            <a:r>
              <a:rPr lang="sl-SI" sz="2000" dirty="0" err="1" smtClean="0"/>
              <a:t>environmental</a:t>
            </a:r>
            <a:r>
              <a:rPr lang="sl-SI" sz="2000" dirty="0" smtClean="0"/>
              <a:t> </a:t>
            </a:r>
            <a:r>
              <a:rPr lang="sl-SI" sz="2000" dirty="0" err="1" smtClean="0"/>
              <a:t>auditing</a:t>
            </a:r>
            <a:r>
              <a:rPr lang="sl-SI" sz="2000" dirty="0" smtClean="0"/>
              <a:t>“.</a:t>
            </a:r>
          </a:p>
          <a:p>
            <a:pPr marL="285750" indent="-285750" eaLnBrk="1" hangingPunct="1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l-SI" altLang="en-US" sz="2000" dirty="0" err="1"/>
              <a:t>The</a:t>
            </a:r>
            <a:r>
              <a:rPr lang="sl-SI" altLang="en-US" sz="2000" dirty="0"/>
              <a:t> </a:t>
            </a:r>
            <a:r>
              <a:rPr lang="sl-SI" altLang="en-US" sz="2000" dirty="0" err="1"/>
              <a:t>research</a:t>
            </a:r>
            <a:r>
              <a:rPr lang="sl-SI" altLang="en-US" sz="2000" dirty="0"/>
              <a:t> </a:t>
            </a:r>
            <a:r>
              <a:rPr lang="sl-SI" altLang="en-US" sz="2000" dirty="0" err="1"/>
              <a:t>paper</a:t>
            </a:r>
            <a:r>
              <a:rPr lang="sl-SI" altLang="en-US" sz="2000" dirty="0"/>
              <a:t> </a:t>
            </a:r>
            <a:r>
              <a:rPr lang="sl-SI" altLang="en-US" sz="2000" dirty="0" err="1"/>
              <a:t>will</a:t>
            </a:r>
            <a:r>
              <a:rPr lang="sl-SI" altLang="en-US" sz="2000" dirty="0"/>
              <a:t> </a:t>
            </a:r>
            <a:r>
              <a:rPr lang="sl-SI" altLang="en-US" sz="2000" dirty="0" err="1"/>
              <a:t>build</a:t>
            </a:r>
            <a:r>
              <a:rPr lang="sl-SI" altLang="en-US" sz="2000" dirty="0"/>
              <a:t> on </a:t>
            </a:r>
            <a:r>
              <a:rPr lang="sl-SI" altLang="en-US" sz="2000" dirty="0" err="1" smtClean="0"/>
              <a:t>existing</a:t>
            </a:r>
            <a:r>
              <a:rPr lang="sl-SI" altLang="en-US" sz="2000" dirty="0" smtClean="0"/>
              <a:t> INTOSAI WGEA </a:t>
            </a:r>
            <a:r>
              <a:rPr lang="sl-SI" altLang="en-US" sz="2000" dirty="0" err="1" smtClean="0"/>
              <a:t>document</a:t>
            </a:r>
            <a:r>
              <a:rPr lang="sl-SI" altLang="en-US" sz="2000" dirty="0" smtClean="0"/>
              <a:t>: „</a:t>
            </a:r>
            <a:r>
              <a:rPr lang="sl-SI" altLang="en-US" sz="2000" dirty="0" err="1" smtClean="0"/>
              <a:t>How</a:t>
            </a:r>
            <a:r>
              <a:rPr lang="sl-SI" altLang="en-US" sz="2000" dirty="0" smtClean="0"/>
              <a:t> to </a:t>
            </a:r>
            <a:r>
              <a:rPr lang="sl-SI" altLang="en-US" sz="2000" dirty="0" err="1" smtClean="0"/>
              <a:t>increase</a:t>
            </a:r>
            <a:r>
              <a:rPr lang="sl-SI" altLang="en-US" sz="2000" dirty="0" smtClean="0"/>
              <a:t> </a:t>
            </a:r>
            <a:r>
              <a:rPr lang="sl-SI" altLang="en-US" sz="2000" dirty="0" err="1" smtClean="0"/>
              <a:t>the</a:t>
            </a:r>
            <a:r>
              <a:rPr lang="sl-SI" altLang="en-US" sz="2000" dirty="0" smtClean="0"/>
              <a:t> </a:t>
            </a:r>
            <a:r>
              <a:rPr lang="sl-SI" altLang="en-US" sz="2000" dirty="0" err="1" smtClean="0"/>
              <a:t>Quaility</a:t>
            </a:r>
            <a:r>
              <a:rPr lang="sl-SI" altLang="en-US" sz="2000" dirty="0" smtClean="0"/>
              <a:t> </a:t>
            </a:r>
            <a:r>
              <a:rPr lang="sl-SI" altLang="en-US" sz="2000" dirty="0" err="1" smtClean="0"/>
              <a:t>and</a:t>
            </a:r>
            <a:r>
              <a:rPr lang="sl-SI" altLang="en-US" sz="2000" dirty="0" smtClean="0"/>
              <a:t> </a:t>
            </a:r>
            <a:r>
              <a:rPr lang="sl-SI" altLang="en-US" sz="2000" dirty="0" err="1" smtClean="0"/>
              <a:t>Impact</a:t>
            </a:r>
            <a:r>
              <a:rPr lang="sl-SI" altLang="en-US" sz="2000" dirty="0" smtClean="0"/>
              <a:t> </a:t>
            </a:r>
            <a:r>
              <a:rPr lang="sl-SI" altLang="en-US" sz="2000" dirty="0" err="1" smtClean="0"/>
              <a:t>of</a:t>
            </a:r>
            <a:r>
              <a:rPr lang="sl-SI" altLang="en-US" sz="2000" dirty="0" smtClean="0"/>
              <a:t> </a:t>
            </a:r>
            <a:r>
              <a:rPr lang="sl-SI" altLang="en-US" sz="2000" dirty="0" err="1" smtClean="0"/>
              <a:t>Environmental</a:t>
            </a:r>
            <a:r>
              <a:rPr lang="sl-SI" altLang="en-US" sz="2000" dirty="0" smtClean="0"/>
              <a:t> </a:t>
            </a:r>
            <a:r>
              <a:rPr lang="sl-SI" altLang="en-US" sz="2000" dirty="0" err="1" smtClean="0"/>
              <a:t>Audits</a:t>
            </a:r>
            <a:r>
              <a:rPr lang="sl-SI" altLang="en-US" sz="2000" dirty="0" smtClean="0"/>
              <a:t>“.</a:t>
            </a:r>
          </a:p>
          <a:p>
            <a:pPr marL="285750" indent="-285750" eaLnBrk="1" hangingPunct="1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l-SI" altLang="en-US" sz="2000" dirty="0" smtClean="0"/>
              <a:t>A lot </a:t>
            </a:r>
            <a:r>
              <a:rPr lang="sl-SI" altLang="en-US" sz="2000" dirty="0" err="1" smtClean="0"/>
              <a:t>of</a:t>
            </a:r>
            <a:r>
              <a:rPr lang="sl-SI" altLang="en-US" sz="2000" dirty="0" smtClean="0"/>
              <a:t> </a:t>
            </a:r>
            <a:r>
              <a:rPr lang="sl-SI" altLang="en-US" sz="2000" dirty="0" err="1" smtClean="0"/>
              <a:t>SAIs</a:t>
            </a:r>
            <a:r>
              <a:rPr lang="sl-SI" altLang="en-US" sz="2000" dirty="0" smtClean="0"/>
              <a:t> don‘t </a:t>
            </a:r>
            <a:r>
              <a:rPr lang="sl-SI" altLang="en-US" sz="2000" dirty="0" err="1" smtClean="0"/>
              <a:t>find</a:t>
            </a:r>
            <a:r>
              <a:rPr lang="sl-SI" altLang="en-US" sz="2000" dirty="0" smtClean="0"/>
              <a:t> </a:t>
            </a:r>
            <a:r>
              <a:rPr lang="sl-SI" altLang="en-US" sz="2000" dirty="0" err="1" smtClean="0"/>
              <a:t>environmental</a:t>
            </a:r>
            <a:r>
              <a:rPr lang="sl-SI" altLang="en-US" sz="2000" dirty="0" smtClean="0"/>
              <a:t> </a:t>
            </a:r>
            <a:r>
              <a:rPr lang="sl-SI" altLang="en-US" sz="2000" dirty="0" err="1" smtClean="0"/>
              <a:t>audits</a:t>
            </a:r>
            <a:r>
              <a:rPr lang="sl-SI" altLang="en-US" sz="2000" dirty="0"/>
              <a:t> </a:t>
            </a:r>
            <a:r>
              <a:rPr lang="sl-SI" altLang="en-US" sz="2000" dirty="0" err="1" smtClean="0"/>
              <a:t>important</a:t>
            </a:r>
            <a:r>
              <a:rPr lang="sl-SI" altLang="en-US" sz="2000" dirty="0" smtClean="0"/>
              <a:t> </a:t>
            </a:r>
            <a:r>
              <a:rPr lang="sl-SI" altLang="en-US" sz="2000" dirty="0" err="1" smtClean="0"/>
              <a:t>enough</a:t>
            </a:r>
            <a:r>
              <a:rPr lang="sl-SI" altLang="en-US" sz="2000" dirty="0" smtClean="0"/>
              <a:t> </a:t>
            </a:r>
            <a:r>
              <a:rPr lang="sl-SI" altLang="en-US" sz="2000" dirty="0" err="1" smtClean="0"/>
              <a:t>because</a:t>
            </a:r>
            <a:r>
              <a:rPr lang="sl-SI" altLang="en-US" sz="2000" dirty="0" smtClean="0"/>
              <a:t> in </a:t>
            </a:r>
            <a:r>
              <a:rPr lang="sl-SI" altLang="en-US" sz="2000" dirty="0" err="1" smtClean="0"/>
              <a:t>majority</a:t>
            </a:r>
            <a:r>
              <a:rPr lang="sl-SI" altLang="en-US" sz="2000" dirty="0" smtClean="0"/>
              <a:t> </a:t>
            </a:r>
            <a:r>
              <a:rPr lang="sl-SI" altLang="en-US" sz="2000" dirty="0" err="1" smtClean="0"/>
              <a:t>of</a:t>
            </a:r>
            <a:r>
              <a:rPr lang="sl-SI" altLang="en-US" sz="2000" dirty="0" smtClean="0"/>
              <a:t> </a:t>
            </a:r>
            <a:r>
              <a:rPr lang="sl-SI" altLang="en-US" sz="2000" dirty="0" err="1" smtClean="0"/>
              <a:t>cases</a:t>
            </a:r>
            <a:r>
              <a:rPr lang="sl-SI" altLang="en-US" sz="2000" dirty="0" smtClean="0"/>
              <a:t> </a:t>
            </a:r>
            <a:r>
              <a:rPr lang="sl-SI" altLang="en-US" sz="2000" dirty="0" err="1" smtClean="0"/>
              <a:t>findings</a:t>
            </a:r>
            <a:r>
              <a:rPr lang="sl-SI" altLang="en-US" sz="2000" dirty="0" smtClean="0"/>
              <a:t> are not </a:t>
            </a:r>
            <a:r>
              <a:rPr lang="sl-SI" altLang="en-US" sz="2000" dirty="0" err="1" smtClean="0"/>
              <a:t>properly</a:t>
            </a:r>
            <a:r>
              <a:rPr lang="sl-SI" altLang="en-US" sz="2000" dirty="0" smtClean="0"/>
              <a:t> </a:t>
            </a:r>
            <a:r>
              <a:rPr lang="sl-SI" altLang="en-US" sz="2000" dirty="0" err="1" smtClean="0"/>
              <a:t>quantified</a:t>
            </a:r>
            <a:r>
              <a:rPr lang="sl-SI" altLang="en-US" sz="2000" dirty="0" smtClean="0"/>
              <a:t> in </a:t>
            </a:r>
            <a:r>
              <a:rPr lang="sl-SI" altLang="en-US" sz="2000" dirty="0" err="1" smtClean="0"/>
              <a:t>terms</a:t>
            </a:r>
            <a:r>
              <a:rPr lang="sl-SI" altLang="en-US" sz="2000" dirty="0" smtClean="0"/>
              <a:t> </a:t>
            </a:r>
            <a:r>
              <a:rPr lang="sl-SI" altLang="en-US" sz="2000" dirty="0" err="1" smtClean="0"/>
              <a:t>of</a:t>
            </a:r>
            <a:r>
              <a:rPr lang="sl-SI" altLang="en-US" sz="2000" dirty="0" smtClean="0"/>
              <a:t> </a:t>
            </a:r>
            <a:r>
              <a:rPr lang="sl-SI" altLang="en-US" sz="2000" dirty="0" err="1" smtClean="0"/>
              <a:t>money</a:t>
            </a:r>
            <a:r>
              <a:rPr lang="sl-SI" altLang="en-US" sz="2000" dirty="0" smtClean="0"/>
              <a:t>. </a:t>
            </a:r>
          </a:p>
          <a:p>
            <a:pPr marL="285750" indent="-285750" eaLnBrk="1" hangingPunct="1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CA" alt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AC9B628F-8E1F-4780-8E76-83577860C743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8006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Participants /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8064500" cy="403244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dirty="0"/>
              <a:t>Project </a:t>
            </a:r>
            <a:r>
              <a:rPr lang="en-GB" dirty="0" smtClean="0"/>
              <a:t>leader: </a:t>
            </a:r>
            <a:endParaRPr lang="en-GB" dirty="0"/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dirty="0"/>
              <a:t>the European Court of Auditors (ECA</a:t>
            </a:r>
            <a:r>
              <a:rPr lang="en-GB" dirty="0" smtClean="0"/>
              <a:t>)</a:t>
            </a:r>
          </a:p>
          <a:p>
            <a:pPr marL="265113" lvl="1" indent="-265113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265113" lvl="1" indent="-265113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dirty="0" smtClean="0"/>
              <a:t>Subcommittee </a:t>
            </a:r>
            <a:r>
              <a:rPr lang="en-GB" dirty="0"/>
              <a:t>members:</a:t>
            </a:r>
          </a:p>
          <a:p>
            <a:pPr marL="511175" lvl="2" indent="-265113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dirty="0"/>
              <a:t>SAIs of </a:t>
            </a:r>
            <a:r>
              <a:rPr lang="en-GB" dirty="0" smtClean="0"/>
              <a:t>New Zealand and Russia</a:t>
            </a:r>
            <a:endParaRPr lang="en-GB" dirty="0"/>
          </a:p>
          <a:p>
            <a:pPr marL="265113" lvl="1" indent="-265113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265113" lvl="1" indent="-265113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dirty="0" smtClean="0"/>
              <a:t>WGEA </a:t>
            </a:r>
            <a:r>
              <a:rPr lang="en-GB" dirty="0"/>
              <a:t>Steering Committee members</a:t>
            </a:r>
            <a:endParaRPr lang="et-EE" dirty="0"/>
          </a:p>
          <a:p>
            <a:pPr marL="265113" lvl="1" indent="-265113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CH" dirty="0" smtClean="0"/>
              <a:t>M</a:t>
            </a:r>
            <a:r>
              <a:rPr lang="en-SG" dirty="0" smtClean="0"/>
              <a:t>embers</a:t>
            </a:r>
            <a:r>
              <a:rPr lang="et-EE" dirty="0" smtClean="0"/>
              <a:t> </a:t>
            </a:r>
            <a:r>
              <a:rPr lang="et-EE" dirty="0"/>
              <a:t>of INTOSAI WGEA</a:t>
            </a:r>
            <a:r>
              <a:rPr lang="en-GB" dirty="0"/>
              <a:t> </a:t>
            </a:r>
            <a:endParaRPr lang="en-CA" dirty="0">
              <a:cs typeface="Arial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GB" dirty="0"/>
          </a:p>
          <a:p>
            <a:pPr lvl="1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AC9B628F-8E1F-4780-8E76-83577860C743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5260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Project objective and </a:t>
            </a:r>
            <a:r>
              <a:rPr lang="en-GB" dirty="0" smtClean="0"/>
              <a:t>outcome</a:t>
            </a:r>
            <a:r>
              <a:rPr lang="sl-SI" dirty="0" smtClean="0"/>
              <a:t>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263" y="1196752"/>
            <a:ext cx="8064500" cy="506752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b="1" dirty="0" smtClean="0"/>
              <a:t>The main objective and outcome</a:t>
            </a:r>
            <a:r>
              <a:rPr lang="en-GB" dirty="0" smtClean="0"/>
              <a:t>: </a:t>
            </a:r>
            <a:endParaRPr lang="sl-SI" dirty="0" smtClean="0"/>
          </a:p>
          <a:p>
            <a:pPr marL="0" indent="0" eaLnBrk="1" hangingPunct="1">
              <a:lnSpc>
                <a:spcPct val="150000"/>
              </a:lnSpc>
              <a:spcBef>
                <a:spcPts val="600"/>
              </a:spcBef>
              <a:buNone/>
            </a:pPr>
            <a:r>
              <a:rPr lang="sl-SI" dirty="0"/>
              <a:t> </a:t>
            </a:r>
            <a:r>
              <a:rPr lang="sl-SI" dirty="0" smtClean="0"/>
              <a:t>     </a:t>
            </a:r>
            <a:r>
              <a:rPr lang="en-GB" dirty="0" smtClean="0"/>
              <a:t>to </a:t>
            </a:r>
            <a:r>
              <a:rPr lang="en-GB" dirty="0"/>
              <a:t>develop a </a:t>
            </a:r>
            <a:r>
              <a:rPr lang="en-GB" dirty="0" smtClean="0"/>
              <a:t>high quality research paper to assist SAIs to increase the</a:t>
            </a:r>
            <a:endParaRPr lang="sl-SI" dirty="0" smtClean="0"/>
          </a:p>
          <a:p>
            <a:pPr marL="0" indent="0" eaLnBrk="1" hangingPunct="1">
              <a:lnSpc>
                <a:spcPct val="150000"/>
              </a:lnSpc>
              <a:spcBef>
                <a:spcPts val="600"/>
              </a:spcBef>
              <a:buNone/>
            </a:pPr>
            <a:r>
              <a:rPr lang="sl-SI" dirty="0"/>
              <a:t> </a:t>
            </a:r>
            <a:r>
              <a:rPr lang="sl-SI" dirty="0" smtClean="0"/>
              <a:t>   </a:t>
            </a:r>
            <a:r>
              <a:rPr lang="en-GB" dirty="0" smtClean="0"/>
              <a:t> </a:t>
            </a:r>
            <a:r>
              <a:rPr lang="sl-SI" dirty="0" smtClean="0"/>
              <a:t> </a:t>
            </a:r>
            <a:r>
              <a:rPr lang="en-GB" dirty="0" smtClean="0"/>
              <a:t>visibility of their environmental auditing among parliaments, media, </a:t>
            </a:r>
            <a:endParaRPr lang="sl-SI" dirty="0" smtClean="0"/>
          </a:p>
          <a:p>
            <a:pPr marL="0" indent="0" eaLnBrk="1" hangingPunct="1">
              <a:lnSpc>
                <a:spcPct val="150000"/>
              </a:lnSpc>
              <a:spcBef>
                <a:spcPts val="600"/>
              </a:spcBef>
              <a:buNone/>
            </a:pPr>
            <a:r>
              <a:rPr lang="sl-SI" dirty="0"/>
              <a:t> </a:t>
            </a:r>
            <a:r>
              <a:rPr lang="sl-SI" dirty="0" smtClean="0"/>
              <a:t>     </a:t>
            </a:r>
            <a:r>
              <a:rPr lang="en-GB" dirty="0" smtClean="0"/>
              <a:t>business, NGOs and ordinary citizens.</a:t>
            </a:r>
            <a:endParaRPr lang="en-GB" dirty="0"/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sl-SI" b="1" dirty="0" smtClean="0"/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b="1" dirty="0" smtClean="0"/>
              <a:t>The paper will provide</a:t>
            </a:r>
            <a:r>
              <a:rPr lang="en-GB" dirty="0" smtClean="0"/>
              <a:t>:</a:t>
            </a:r>
            <a:endParaRPr lang="en-GB" dirty="0"/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dirty="0" smtClean="0"/>
              <a:t>Examples of successful communication strategies, tips and audit cases which attracted public attention and build trust in the importance of environmental auditing as part of public accountability;</a:t>
            </a:r>
            <a:endParaRPr lang="en-GB" dirty="0"/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dirty="0" smtClean="0"/>
              <a:t>Proposals how to measure visibility;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AC9B628F-8E1F-4780-8E76-83577860C743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416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Project objective and outcome</a:t>
            </a:r>
            <a:r>
              <a:rPr lang="sl-SI" dirty="0"/>
              <a:t> </a:t>
            </a:r>
            <a:r>
              <a:rPr lang="sl-SI" dirty="0" smtClean="0"/>
              <a:t>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 indent="-285750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en-CA" altLang="en-US" b="1" dirty="0"/>
              <a:t>T</a:t>
            </a:r>
            <a:r>
              <a:rPr lang="sl-SI" altLang="en-US" b="1" dirty="0" err="1"/>
              <a:t>he</a:t>
            </a:r>
            <a:r>
              <a:rPr lang="sl-SI" altLang="en-US" b="1" dirty="0"/>
              <a:t> </a:t>
            </a:r>
            <a:r>
              <a:rPr lang="sl-SI" altLang="en-US" b="1" dirty="0" err="1"/>
              <a:t>paper</a:t>
            </a:r>
            <a:r>
              <a:rPr lang="sl-SI" altLang="en-US" b="1" dirty="0"/>
              <a:t> </a:t>
            </a:r>
            <a:r>
              <a:rPr lang="sl-SI" altLang="en-US" b="1" dirty="0" err="1"/>
              <a:t>will</a:t>
            </a:r>
            <a:r>
              <a:rPr lang="sl-SI" altLang="en-US" b="1" dirty="0"/>
              <a:t> </a:t>
            </a:r>
            <a:r>
              <a:rPr lang="sl-SI" altLang="en-US" b="1" dirty="0" err="1"/>
              <a:t>also</a:t>
            </a:r>
            <a:r>
              <a:rPr lang="sl-SI" altLang="en-US" b="1" dirty="0"/>
              <a:t> </a:t>
            </a:r>
            <a:r>
              <a:rPr lang="sl-SI" altLang="en-US" b="1" dirty="0" err="1" smtClean="0"/>
              <a:t>provide</a:t>
            </a:r>
            <a:r>
              <a:rPr lang="sl-SI" altLang="en-US" b="1" dirty="0" smtClean="0"/>
              <a:t> </a:t>
            </a:r>
            <a:r>
              <a:rPr lang="sl-SI" altLang="en-US" dirty="0" smtClean="0">
                <a:latin typeface="Arial" charset="0"/>
                <a:cs typeface="Arial" charset="0"/>
              </a:rPr>
              <a:t>t</a:t>
            </a:r>
            <a:r>
              <a:rPr lang="en-CA" altLang="en-US" dirty="0" err="1" smtClean="0">
                <a:latin typeface="Arial" charset="0"/>
                <a:cs typeface="Arial" charset="0"/>
              </a:rPr>
              <a:t>ool</a:t>
            </a:r>
            <a:r>
              <a:rPr lang="sl-SI" altLang="en-US" dirty="0" smtClean="0">
                <a:latin typeface="Arial" charset="0"/>
                <a:cs typeface="Arial" charset="0"/>
              </a:rPr>
              <a:t>-</a:t>
            </a:r>
            <a:r>
              <a:rPr lang="en-CA" altLang="en-US" dirty="0" smtClean="0">
                <a:latin typeface="Arial" charset="0"/>
                <a:cs typeface="Arial" charset="0"/>
              </a:rPr>
              <a:t>box </a:t>
            </a:r>
            <a:r>
              <a:rPr lang="en-CA" altLang="en-US" dirty="0">
                <a:latin typeface="Arial" charset="0"/>
                <a:cs typeface="Arial" charset="0"/>
              </a:rPr>
              <a:t>of various </a:t>
            </a:r>
            <a:r>
              <a:rPr lang="en-CA" altLang="en-US" dirty="0" smtClean="0">
                <a:latin typeface="Arial" charset="0"/>
                <a:cs typeface="Arial" charset="0"/>
              </a:rPr>
              <a:t>methods</a:t>
            </a:r>
            <a:r>
              <a:rPr lang="sl-SI" altLang="en-US" dirty="0" smtClean="0">
                <a:latin typeface="Arial" charset="0"/>
                <a:cs typeface="Arial" charset="0"/>
              </a:rPr>
              <a:t>:</a:t>
            </a:r>
          </a:p>
          <a:p>
            <a:pPr marL="0" lvl="1" indent="0">
              <a:spcBef>
                <a:spcPts val="800"/>
              </a:spcBef>
              <a:buNone/>
            </a:pPr>
            <a:endParaRPr lang="sl-SI" altLang="en-US" dirty="0" smtClean="0">
              <a:latin typeface="Arial" charset="0"/>
              <a:cs typeface="Arial" charset="0"/>
            </a:endParaRPr>
          </a:p>
          <a:p>
            <a:pPr marL="285750" lvl="1" indent="-285750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en-CA" altLang="en-US" dirty="0" smtClean="0">
                <a:latin typeface="Arial" charset="0"/>
                <a:cs typeface="Arial" charset="0"/>
              </a:rPr>
              <a:t>press </a:t>
            </a:r>
            <a:r>
              <a:rPr lang="en-CA" altLang="en-US" dirty="0">
                <a:latin typeface="Arial" charset="0"/>
                <a:cs typeface="Arial" charset="0"/>
              </a:rPr>
              <a:t>releases, </a:t>
            </a:r>
            <a:endParaRPr lang="sl-SI" altLang="en-US" dirty="0" smtClean="0">
              <a:latin typeface="Arial" charset="0"/>
              <a:cs typeface="Arial" charset="0"/>
            </a:endParaRPr>
          </a:p>
          <a:p>
            <a:pPr marL="285750" lvl="1" indent="-285750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en-CA" altLang="en-US" dirty="0" smtClean="0">
                <a:latin typeface="Arial" charset="0"/>
                <a:cs typeface="Arial" charset="0"/>
              </a:rPr>
              <a:t>press </a:t>
            </a:r>
            <a:r>
              <a:rPr lang="en-CA" altLang="en-US" dirty="0">
                <a:latin typeface="Arial" charset="0"/>
                <a:cs typeface="Arial" charset="0"/>
              </a:rPr>
              <a:t>conferences, </a:t>
            </a:r>
            <a:endParaRPr lang="sl-SI" altLang="en-US" dirty="0" smtClean="0">
              <a:latin typeface="Arial" charset="0"/>
              <a:cs typeface="Arial" charset="0"/>
            </a:endParaRPr>
          </a:p>
          <a:p>
            <a:pPr marL="285750" lvl="1" indent="-285750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en-CA" altLang="en-US" dirty="0" smtClean="0">
                <a:latin typeface="Arial" charset="0"/>
                <a:cs typeface="Arial" charset="0"/>
              </a:rPr>
              <a:t>stakeholder </a:t>
            </a:r>
            <a:r>
              <a:rPr lang="en-CA" altLang="en-US" dirty="0">
                <a:latin typeface="Arial" charset="0"/>
                <a:cs typeface="Arial" charset="0"/>
              </a:rPr>
              <a:t>meetings, </a:t>
            </a:r>
            <a:endParaRPr lang="sl-SI" altLang="en-US" dirty="0" smtClean="0">
              <a:latin typeface="Arial" charset="0"/>
              <a:cs typeface="Arial" charset="0"/>
            </a:endParaRPr>
          </a:p>
          <a:p>
            <a:pPr marL="285750" lvl="1" indent="-285750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en-CA" altLang="en-US" dirty="0" smtClean="0">
                <a:latin typeface="Arial" charset="0"/>
                <a:cs typeface="Arial" charset="0"/>
              </a:rPr>
              <a:t>expert </a:t>
            </a:r>
            <a:r>
              <a:rPr lang="en-CA" altLang="en-US" dirty="0">
                <a:latin typeface="Arial" charset="0"/>
                <a:cs typeface="Arial" charset="0"/>
              </a:rPr>
              <a:t>seminars or social media </a:t>
            </a:r>
            <a:r>
              <a:rPr lang="en-CA" altLang="en-US" dirty="0" smtClean="0">
                <a:latin typeface="Arial" charset="0"/>
                <a:cs typeface="Arial" charset="0"/>
              </a:rPr>
              <a:t>campaign</a:t>
            </a:r>
            <a:r>
              <a:rPr lang="sl-SI" altLang="en-US" dirty="0" smtClean="0">
                <a:latin typeface="Arial" charset="0"/>
                <a:cs typeface="Arial" charset="0"/>
              </a:rPr>
              <a:t>s</a:t>
            </a:r>
            <a:r>
              <a:rPr lang="en-CA" altLang="en-US" dirty="0" smtClean="0">
                <a:latin typeface="Arial" charset="0"/>
                <a:cs typeface="Arial" charset="0"/>
              </a:rPr>
              <a:t> </a:t>
            </a:r>
            <a:endParaRPr lang="sl-SI" altLang="en-US" dirty="0">
              <a:latin typeface="Arial" charset="0"/>
              <a:cs typeface="Arial" charset="0"/>
            </a:endParaRPr>
          </a:p>
          <a:p>
            <a:pPr marL="285750" lvl="1" indent="-285750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sl-SI" altLang="en-US" dirty="0" err="1">
                <a:latin typeface="Arial" charset="0"/>
                <a:cs typeface="Arial" charset="0"/>
              </a:rPr>
              <a:t>t</a:t>
            </a:r>
            <a:r>
              <a:rPr lang="sl-SI" altLang="en-US" dirty="0" err="1" smtClean="0">
                <a:latin typeface="Arial" charset="0"/>
                <a:cs typeface="Arial" charset="0"/>
              </a:rPr>
              <a:t>ips</a:t>
            </a:r>
            <a:r>
              <a:rPr lang="sl-SI" altLang="en-US" dirty="0" smtClean="0">
                <a:latin typeface="Arial" charset="0"/>
                <a:cs typeface="Arial" charset="0"/>
              </a:rPr>
              <a:t> </a:t>
            </a:r>
            <a:r>
              <a:rPr lang="en-CA" altLang="en-US" dirty="0" smtClean="0">
                <a:latin typeface="Arial" charset="0"/>
                <a:cs typeface="Arial" charset="0"/>
              </a:rPr>
              <a:t>how </a:t>
            </a:r>
            <a:r>
              <a:rPr lang="en-CA" altLang="en-US" dirty="0">
                <a:latin typeface="Arial" charset="0"/>
                <a:cs typeface="Arial" charset="0"/>
              </a:rPr>
              <a:t>to design audit titles, </a:t>
            </a:r>
            <a:endParaRPr lang="sl-SI" altLang="en-US" dirty="0" smtClean="0">
              <a:latin typeface="Arial" charset="0"/>
              <a:cs typeface="Arial" charset="0"/>
            </a:endParaRPr>
          </a:p>
          <a:p>
            <a:pPr marL="285750" lvl="1" indent="-285750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sl-SI" altLang="en-US" dirty="0" err="1" smtClean="0">
                <a:latin typeface="Arial" charset="0"/>
                <a:cs typeface="Arial" charset="0"/>
              </a:rPr>
              <a:t>tips</a:t>
            </a:r>
            <a:r>
              <a:rPr lang="sl-SI" altLang="en-US" dirty="0" smtClean="0">
                <a:latin typeface="Arial" charset="0"/>
                <a:cs typeface="Arial" charset="0"/>
              </a:rPr>
              <a:t> </a:t>
            </a:r>
            <a:r>
              <a:rPr lang="en-CA" altLang="en-US" dirty="0" smtClean="0">
                <a:latin typeface="Arial" charset="0"/>
                <a:cs typeface="Arial" charset="0"/>
              </a:rPr>
              <a:t>how </a:t>
            </a:r>
            <a:r>
              <a:rPr lang="en-CA" altLang="en-US" dirty="0">
                <a:latin typeface="Arial" charset="0"/>
                <a:cs typeface="Arial" charset="0"/>
              </a:rPr>
              <a:t>to get message through the public, </a:t>
            </a:r>
            <a:endParaRPr lang="sl-SI" altLang="en-US" dirty="0" smtClean="0">
              <a:latin typeface="Arial" charset="0"/>
              <a:cs typeface="Arial" charset="0"/>
            </a:endParaRPr>
          </a:p>
          <a:p>
            <a:pPr marL="285750" lvl="1" indent="-285750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en-CA" altLang="en-US" dirty="0" smtClean="0">
                <a:latin typeface="Arial" charset="0"/>
                <a:cs typeface="Arial" charset="0"/>
              </a:rPr>
              <a:t>ideas </a:t>
            </a:r>
            <a:r>
              <a:rPr lang="en-CA" altLang="en-US" dirty="0">
                <a:latin typeface="Arial" charset="0"/>
                <a:cs typeface="Arial" charset="0"/>
              </a:rPr>
              <a:t>how and where to organise press conferences, </a:t>
            </a:r>
            <a:endParaRPr lang="sl-SI" altLang="en-US" dirty="0" smtClean="0">
              <a:latin typeface="Arial" charset="0"/>
              <a:cs typeface="Arial" charset="0"/>
            </a:endParaRPr>
          </a:p>
          <a:p>
            <a:pPr marL="285750" lvl="1" indent="-285750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en-CA" altLang="en-US" dirty="0" smtClean="0">
                <a:latin typeface="Arial" charset="0"/>
                <a:cs typeface="Arial" charset="0"/>
              </a:rPr>
              <a:t>ideas </a:t>
            </a:r>
            <a:r>
              <a:rPr lang="en-CA" altLang="en-US" dirty="0">
                <a:latin typeface="Arial" charset="0"/>
                <a:cs typeface="Arial" charset="0"/>
              </a:rPr>
              <a:t>or how to cooperate with journalists and NGOs</a:t>
            </a:r>
            <a:r>
              <a:rPr lang="en-CA" altLang="en-US" dirty="0" smtClean="0">
                <a:latin typeface="Arial" charset="0"/>
                <a:cs typeface="Arial" charset="0"/>
              </a:rPr>
              <a:t>)</a:t>
            </a:r>
            <a:endParaRPr lang="en-CA" altLang="en-US" dirty="0">
              <a:latin typeface="Arial" charset="0"/>
              <a:cs typeface="Arial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AC9B628F-8E1F-4780-8E76-83577860C743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5910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Project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263" y="1368425"/>
            <a:ext cx="7452121" cy="489585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The main focus of the project </a:t>
            </a:r>
            <a:r>
              <a:rPr lang="en-US" b="1" dirty="0" smtClean="0"/>
              <a:t>is how to enhance the visibility of environmental audits</a:t>
            </a:r>
            <a:r>
              <a:rPr lang="en-US" dirty="0" smtClean="0"/>
              <a:t>;</a:t>
            </a:r>
            <a:endParaRPr lang="sl-SI" dirty="0" smtClean="0"/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endParaRPr lang="en-US" dirty="0" smtClean="0"/>
          </a:p>
          <a:p>
            <a:pPr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SG" dirty="0" smtClean="0"/>
              <a:t>Focus on how SAIs can effectively communicate the environmental audit achievements to the stakeholders;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en-SG" dirty="0" smtClean="0"/>
              <a:t> 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SG" dirty="0" smtClean="0"/>
              <a:t>Focus also on demonstration of the importance and added value of environmental auditing;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AC9B628F-8E1F-4780-8E76-83577860C743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519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Planned </a:t>
            </a:r>
            <a:r>
              <a:rPr lang="en-GB" dirty="0" smtClean="0"/>
              <a:t>methodology and key milestones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b="1" dirty="0" smtClean="0"/>
              <a:t>Literature review</a:t>
            </a:r>
            <a:r>
              <a:rPr lang="en-US" dirty="0" smtClean="0"/>
              <a:t>: Identification of the successful communication plan (rese</a:t>
            </a:r>
            <a:r>
              <a:rPr lang="sl-SI" dirty="0" smtClean="0"/>
              <a:t>a</a:t>
            </a:r>
            <a:r>
              <a:rPr lang="en-US" dirty="0" err="1" smtClean="0"/>
              <a:t>rch</a:t>
            </a:r>
            <a:r>
              <a:rPr lang="en-US" dirty="0" smtClean="0"/>
              <a:t>, studies, compilation of good practices) and studies of methods to measure public visibility;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b="1" dirty="0" smtClean="0"/>
              <a:t>Short survey: </a:t>
            </a:r>
            <a:r>
              <a:rPr lang="en-US" dirty="0" smtClean="0"/>
              <a:t>on good practices of SAIs</a:t>
            </a:r>
            <a:r>
              <a:rPr lang="en-US" b="1" dirty="0" smtClean="0"/>
              <a:t> </a:t>
            </a:r>
            <a:r>
              <a:rPr lang="en-US" dirty="0" smtClean="0"/>
              <a:t>in communicating their messages and audit cases with high visibility;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b="1" dirty="0" smtClean="0"/>
              <a:t>Interactive focus group discussion </a:t>
            </a:r>
            <a:r>
              <a:rPr lang="en-US" dirty="0" smtClean="0"/>
              <a:t>at the assembly meeting 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en-US" dirty="0" smtClean="0"/>
              <a:t>    in March 2018;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b="1" dirty="0" smtClean="0"/>
              <a:t>Sufficient amount of good examples </a:t>
            </a:r>
            <a:r>
              <a:rPr lang="en-US" dirty="0" smtClean="0"/>
              <a:t>of larger communication strategies, audit cases where the visibility was considered successful and the ways where </a:t>
            </a:r>
            <a:r>
              <a:rPr lang="en-US" dirty="0" err="1" smtClean="0"/>
              <a:t>visibil</a:t>
            </a:r>
            <a:r>
              <a:rPr lang="sl-SI" dirty="0" smtClean="0"/>
              <a:t>it</a:t>
            </a:r>
            <a:r>
              <a:rPr lang="en-US" dirty="0" smtClean="0"/>
              <a:t>y was considered successful</a:t>
            </a:r>
            <a:r>
              <a:rPr lang="sl-SI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AC9B628F-8E1F-4780-8E76-83577860C743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2797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74624f11eefedd6cc846ddded61b0157faf"/>
</p:tagLst>
</file>

<file path=ppt/theme/theme1.xml><?xml version="1.0" encoding="utf-8"?>
<a:theme xmlns:a="http://schemas.openxmlformats.org/drawingml/2006/main" name="Office Theme">
  <a:themeElements>
    <a:clrScheme name="ECA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26938"/>
      </a:accent1>
      <a:accent2>
        <a:srgbClr val="CDDC29"/>
      </a:accent2>
      <a:accent3>
        <a:srgbClr val="C2C3C6"/>
      </a:accent3>
      <a:accent4>
        <a:srgbClr val="58595B"/>
      </a:accent4>
      <a:accent5>
        <a:srgbClr val="20409A"/>
      </a:accent5>
      <a:accent6>
        <a:srgbClr val="7D9DD2"/>
      </a:accent6>
      <a:hlink>
        <a:srgbClr val="9454C3"/>
      </a:hlink>
      <a:folHlink>
        <a:srgbClr val="3EBBF0"/>
      </a:folHlink>
    </a:clrScheme>
    <a:fontScheme name="Myraid Pro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ca_ComponentIdentifier xmlns="137e1add-26f4-4f25-ac54-4576f1ef639c" xsi:nil="true"/>
    <Eca_Doc_OrganisationTaxHTField0 xmlns="57679b4f-dad0-4aa7-8af3-1212e9990382">
      <Terms xmlns="http://schemas.microsoft.com/office/infopath/2007/PartnerControls">
        <TermInfo xmlns="http://schemas.microsoft.com/office/infopath/2007/PartnerControls">
          <TermName xmlns="http://schemas.microsoft.com/office/infopath/2007/PartnerControls">European Court of Auditors</TermName>
          <TermId xmlns="http://schemas.microsoft.com/office/infopath/2007/PartnerControls">723c3162-adba-4aed-b99f-6e3e3f369d74</TermId>
        </TermInfo>
      </Terms>
    </Eca_Doc_OrganisationTaxHTField0>
    <Eca_Doc_Url xmlns="137e1add-26f4-4f25-ac54-4576f1ef639c">
      <Url xsi:nil="true"/>
      <Description xsi:nil="true"/>
    </Eca_Doc_Url>
    <Eca_CoreKeywordsDocTaxHTField0 xmlns="99e4c888-4bdd-4430-8258-fb32e86dade2">
      <Terms xmlns="http://schemas.microsoft.com/office/infopath/2007/PartnerControls"/>
    </Eca_CoreKeywordsDocTaxHTField0>
    <Eca_Doc_ReferenceNumber xmlns="137e1add-26f4-4f25-ac54-4576f1ef639c" xsi:nil="true"/>
    <sfChrono xmlns="137e1add-26f4-4f25-ac54-4576f1ef639c" xsi:nil="true"/>
    <sfCategory xmlns="137e1add-26f4-4f25-ac54-4576f1ef639c" xsi:nil="true"/>
    <sfLang xmlns="137e1add-26f4-4f25-ac54-4576f1ef639c" xsi:nil="true"/>
    <Eca_Doc_Confidentiality_LevelsTaxHTField0 xmlns="188ae203-ec8e-48a0-9d3e-df7e0829e95e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7394ceda-a5ec-41d6-a3a2-3d61019f25a3</TermId>
        </TermInfo>
      </Terms>
    </Eca_Doc_Confidentiality_LevelsTaxHTField0>
    <sfLangTaxHTField0 xmlns="137e1add-26f4-4f25-ac54-4576f1ef63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5c1bbf89-8134-4933-a804-d40db1ccb64c</TermId>
        </TermInfo>
      </Terms>
    </sfLangTaxHTField0>
    <Eca_DocumentDate xmlns="137e1add-26f4-4f25-ac54-4576f1ef639c">2015-04-19T22:00:00+00:00</Eca_DocumentDate>
    <Eca_Doc_Author xmlns="137e1add-26f4-4f25-ac54-4576f1ef639c">
      <UserInfo>
        <DisplayName/>
        <AccountId xsi:nil="true"/>
        <AccountType/>
      </UserInfo>
    </Eca_Doc_Author>
    <TaxCatchAll xmlns="e311236c-cb3d-420c-8310-92411d8c11ee">
      <Value>9</Value>
      <Value>5</Value>
      <Value>70</Value>
      <Value>2</Value>
      <Value>1</Value>
    </TaxCatchAll>
    <Eca_Doc_Ext_Ref xmlns="137e1add-26f4-4f25-ac54-4576f1ef639c" xsi:nil="true"/>
    <termstore_sfDivTaxHTField0 xmlns="137e1add-26f4-4f25-ac54-4576f1ef63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Liaison Officer and Protocol</TermName>
          <TermId xmlns="http://schemas.microsoft.com/office/infopath/2007/PartnerControls">c571cdce-43c3-42f5-b193-e821c5c61c13</TermId>
        </TermInfo>
      </Terms>
    </termstore_sfDivTaxHTField0>
    <sfCategoryTaxHTField0 xmlns="137e1add-26f4-4f25-ac54-4576f1ef63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ff41af9d-5882-4b16-86b4-31f73ed5bea0</TermId>
        </TermInfo>
      </Terms>
    </sfCategoryTaxHTField0>
    <Eca_Long_Description xmlns="137e1add-26f4-4f25-ac54-4576f1ef639c" xsi:nil="true"/>
    <sfDiv xmlns="137e1add-26f4-4f25-ac54-4576f1ef639c" xsi:nil="true"/>
    <Eca_Doc_TopicsTaxHTField0 xmlns="137e1add-26f4-4f25-ac54-4576f1ef639c">
      <Terms xmlns="http://schemas.microsoft.com/office/infopath/2007/PartnerControls"/>
    </Eca_Doc_TopicsTaxHTField0>
  </documentManagement>
</p:properties>
</file>

<file path=customXml/item3.xml><?xml version="1.0" encoding="utf-8"?>
<?mso-contentType ?>
<SharedContentType xmlns="Microsoft.SharePoint.Taxonomy.ContentTypeSync" SourceId="ffa626bc-382c-43ed-a255-dc332f30d049" ContentTypeId="0x010100BD30D7845288499E9FA3CCCB05C1F3240070B27737AE5A42DA8405B0025FE6403D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Eca Document Simple" ma:contentTypeID="0x010100BD30D7845288499E9FA3CCCB05C1F3240070B27737AE5A42DA8405B0025FE6403D006E59E8140D67DF4A9660CCF265A9A114" ma:contentTypeVersion="24" ma:contentTypeDescription="Eca Content Type Simple Document" ma:contentTypeScope="" ma:versionID="5dceb4fa1f37167537768cf20bbc3014">
  <xsd:schema xmlns:xsd="http://www.w3.org/2001/XMLSchema" xmlns:xs="http://www.w3.org/2001/XMLSchema" xmlns:p="http://schemas.microsoft.com/office/2006/metadata/properties" xmlns:ns2="137e1add-26f4-4f25-ac54-4576f1ef639c" xmlns:ns3="188ae203-ec8e-48a0-9d3e-df7e0829e95e" xmlns:ns4="57679b4f-dad0-4aa7-8af3-1212e9990382" xmlns:ns5="99e4c888-4bdd-4430-8258-fb32e86dade2" xmlns:ns6="e311236c-cb3d-420c-8310-92411d8c11ee" targetNamespace="http://schemas.microsoft.com/office/2006/metadata/properties" ma:root="true" ma:fieldsID="d46c31f10b899429faa9279286308e04" ns2:_="" ns3:_="" ns4:_="" ns5:_="" ns6:_="">
    <xsd:import namespace="137e1add-26f4-4f25-ac54-4576f1ef639c"/>
    <xsd:import namespace="188ae203-ec8e-48a0-9d3e-df7e0829e95e"/>
    <xsd:import namespace="57679b4f-dad0-4aa7-8af3-1212e9990382"/>
    <xsd:import namespace="99e4c888-4bdd-4430-8258-fb32e86dade2"/>
    <xsd:import namespace="e311236c-cb3d-420c-8310-92411d8c11ee"/>
    <xsd:element name="properties">
      <xsd:complexType>
        <xsd:sequence>
          <xsd:element name="documentManagement">
            <xsd:complexType>
              <xsd:all>
                <xsd:element ref="ns2:Eca_Long_Description" minOccurs="0"/>
                <xsd:element ref="ns2:Eca_ComponentIdentifier" minOccurs="0"/>
                <xsd:element ref="ns2:sfCategoryTaxHTField0" minOccurs="0"/>
                <xsd:element ref="ns2:sfCategory" minOccurs="0"/>
                <xsd:element ref="ns2:termstore_sfDivTaxHTField0" minOccurs="0"/>
                <xsd:element ref="ns2:sfDiv" minOccurs="0"/>
                <xsd:element ref="ns2:sfChrono" minOccurs="0"/>
                <xsd:element ref="ns2:sfLangTaxHTField0" minOccurs="0"/>
                <xsd:element ref="ns2:sfLang" minOccurs="0"/>
                <xsd:element ref="ns2:Eca_Doc_Url" minOccurs="0"/>
                <xsd:element ref="ns3:Eca_Doc_Confidentiality_LevelsTaxHTField0" minOccurs="0"/>
                <xsd:element ref="ns4:Eca_Doc_OrganisationTaxHTField0" minOccurs="0"/>
                <xsd:element ref="ns2:Eca_Doc_Author" minOccurs="0"/>
                <xsd:element ref="ns5:Eca_CoreKeywordsDocTaxHTField0" minOccurs="0"/>
                <xsd:element ref="ns2:Eca_Doc_TopicsTaxHTField0" minOccurs="0"/>
                <xsd:element ref="ns2:Eca_DocumentDate" minOccurs="0"/>
                <xsd:element ref="ns6:TaxCatchAll" minOccurs="0"/>
                <xsd:element ref="ns5:TaxCatchAllLabel" minOccurs="0"/>
                <xsd:element ref="ns2:Eca_Doc_Ext_Ref" minOccurs="0"/>
                <xsd:element ref="ns2:Eca_Doc_ReferenceNumb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e1add-26f4-4f25-ac54-4576f1ef639c" elementFormDefault="qualified">
    <xsd:import namespace="http://schemas.microsoft.com/office/2006/documentManagement/types"/>
    <xsd:import namespace="http://schemas.microsoft.com/office/infopath/2007/PartnerControls"/>
    <xsd:element name="Eca_Long_Description" ma:index="9" nillable="true" ma:displayName="Long Description" ma:internalName="Eca_Long_Description">
      <xsd:simpleType>
        <xsd:restriction base="dms:Unknown"/>
      </xsd:simpleType>
    </xsd:element>
    <xsd:element name="Eca_ComponentIdentifier" ma:index="10" nillable="true" ma:displayName="Document - Identifier" ma:hidden="true" ma:internalName="Eca_ComponentIdentifier" ma:readOnly="false">
      <xsd:simpleType>
        <xsd:restriction base="dms:Text">
          <xsd:maxLength value="255"/>
        </xsd:restriction>
      </xsd:simpleType>
    </xsd:element>
    <xsd:element name="sfCategoryTaxHTField0" ma:index="11" nillable="true" ma:taxonomy="true" ma:internalName="sfCategoryTaxHTField0" ma:taxonomyFieldName="termstore_sfCategory" ma:displayName="Document - Document Type" ma:fieldId="{69eb2403-51d9-40e0-82c7-43495d691d40}" ma:taxonomyMulti="true" ma:sspId="ffa626bc-382c-43ed-a255-dc332f30d049" ma:termSetId="6e65368f-b710-4458-a5f3-10bb0edc092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fCategory" ma:index="13" nillable="true" ma:displayName="Document - Document Type" ma:hidden="true" ma:internalName="sfCategory">
      <xsd:simpleType>
        <xsd:restriction base="dms:Text"/>
      </xsd:simpleType>
    </xsd:element>
    <xsd:element name="termstore_sfDivTaxHTField0" ma:index="14" nillable="true" ma:taxonomy="true" ma:internalName="termstore_sfDivTaxHTField0" ma:taxonomyFieldName="termstore_sfDiv" ma:displayName="Document - Originating department" ma:fieldId="{622c930b-2338-4215-8ce6-2401d9d232e8}" ma:sspId="ffa626bc-382c-43ed-a255-dc332f30d049" ma:termSetId="2ac97ed3-5049-47c4-88f7-2e4314ac20c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fDiv" ma:index="16" nillable="true" ma:displayName="Document - Originating department" ma:hidden="true" ma:internalName="sfDiv">
      <xsd:simpleType>
        <xsd:restriction base="dms:Text"/>
      </xsd:simpleType>
    </xsd:element>
    <xsd:element name="sfChrono" ma:index="17" nillable="true" ma:displayName="Document - Chrono Number" ma:internalName="sfChrono">
      <xsd:simpleType>
        <xsd:restriction base="dms:Text">
          <xsd:maxLength value="6"/>
        </xsd:restriction>
      </xsd:simpleType>
    </xsd:element>
    <xsd:element name="sfLangTaxHTField0" ma:index="18" nillable="true" ma:taxonomy="true" ma:internalName="sfLangTaxHTField0" ma:taxonomyFieldName="termstore_sfLang" ma:displayName="Document - Language" ma:fieldId="{490a4180-7909-4eac-a40d-593aa46158e2}" ma:sspId="ffa626bc-382c-43ed-a255-dc332f30d049" ma:termSetId="69f4ebea-3273-4535-ac00-b9e75797cd6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fLang" ma:index="20" nillable="true" ma:displayName="Document - Language" ma:hidden="true" ma:internalName="sfLang">
      <xsd:simpleType>
        <xsd:restriction base="dms:Text"/>
      </xsd:simpleType>
    </xsd:element>
    <xsd:element name="Eca_Doc_Url" ma:index="21" nillable="true" ma:displayName="Document - Url" ma:internalName="Eca_Doc_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Eca_Doc_Author" ma:index="26" nillable="true" ma:displayName="Document - Author" ma:internalName="Eca_Doc_Auth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ca_Doc_TopicsTaxHTField0" ma:index="29" nillable="true" ma:taxonomy="true" ma:internalName="Eca_Doc_TopicsTaxHTField0" ma:taxonomyFieldName="Eca_Doc_Topics" ma:displayName="Document - Topics" ma:fieldId="{eb929e67-af78-47ab-b858-3ba8686b4e11}" ma:taxonomyMulti="true" ma:sspId="ffa626bc-382c-43ed-a255-dc332f30d049" ma:termSetId="77d4c2c8-7cfb-4ae6-ba15-43c1b849372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ca_DocumentDate" ma:index="31" nillable="true" ma:displayName="Document - Date" ma:default="[today]" ma:format="DateOnly" ma:internalName="Eca_DocumentDate">
      <xsd:simpleType>
        <xsd:restriction base="dms:DateTime"/>
      </xsd:simpleType>
    </xsd:element>
    <xsd:element name="Eca_Doc_Ext_Ref" ma:index="34" nillable="true" ma:displayName="Document - External Reference" ma:internalName="Eca_Doc_Ext_Ref">
      <xsd:simpleType>
        <xsd:restriction base="dms:Text"/>
      </xsd:simpleType>
    </xsd:element>
    <xsd:element name="Eca_Doc_ReferenceNumber" ma:index="35" nillable="true" ma:displayName="Document - Reference Number" ma:internalName="Eca_Doc_ReferenceNumber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ae203-ec8e-48a0-9d3e-df7e0829e95e" elementFormDefault="qualified">
    <xsd:import namespace="http://schemas.microsoft.com/office/2006/documentManagement/types"/>
    <xsd:import namespace="http://schemas.microsoft.com/office/infopath/2007/PartnerControls"/>
    <xsd:element name="Eca_Doc_Confidentiality_LevelsTaxHTField0" ma:index="22" nillable="true" ma:taxonomy="true" ma:internalName="Eca_Doc_Confidentiality_LevelsTaxHTField0" ma:taxonomyFieldName="Eca_Doc_Confidentiality_Levels" ma:displayName="Document - Confidentiality Level" ma:default="1;#Internal|7394ceda-a5ec-41d6-a3a2-3d61019f25a3" ma:fieldId="{eecfe041-30d8-4579-a80d-99e524c70b7a}" ma:sspId="ffa626bc-382c-43ed-a255-dc332f30d049" ma:termSetId="b73df152-b3fa-4741-8e38-8b83e53eb3b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679b4f-dad0-4aa7-8af3-1212e9990382" elementFormDefault="qualified">
    <xsd:import namespace="http://schemas.microsoft.com/office/2006/documentManagement/types"/>
    <xsd:import namespace="http://schemas.microsoft.com/office/infopath/2007/PartnerControls"/>
    <xsd:element name="Eca_Doc_OrganisationTaxHTField0" ma:index="24" nillable="true" ma:taxonomy="true" ma:internalName="Eca_Doc_OrganisationTaxHTField0" ma:taxonomyFieldName="Eca_Doc_Organisation" ma:displayName="Document - Organisation" ma:default="2;#European Court of Auditors|723c3162-adba-4aed-b99f-6e3e3f369d74" ma:fieldId="{23044d9e-57af-43f6-ba36-c98ae909e4a3}" ma:sspId="ffa626bc-382c-43ed-a255-dc332f30d049" ma:termSetId="fd21bd04-4b82-4b30-ab71-267b0f69bf2d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e4c888-4bdd-4430-8258-fb32e86dade2" elementFormDefault="qualified">
    <xsd:import namespace="http://schemas.microsoft.com/office/2006/documentManagement/types"/>
    <xsd:import namespace="http://schemas.microsoft.com/office/infopath/2007/PartnerControls"/>
    <xsd:element name="Eca_CoreKeywordsDocTaxHTField0" ma:index="27" nillable="true" ma:taxonomy="true" ma:internalName="Eca_CoreKeywordsDocTaxHTField0" ma:taxonomyFieldName="Eca_CoreKeywordsDoc" ma:displayName="Document - Core Business Keywords" ma:fieldId="{2c4955b7-0208-45e3-988d-08ba3e782e72}" ma:taxonomyMulti="true" ma:sspId="ffa626bc-382c-43ed-a255-dc332f30d049" ma:termSetId="fcf8811f-6b82-47aa-9602-64d55252680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33" nillable="true" ma:displayName="Taxonomy Catch All Column1" ma:description="" ma:hidden="true" ma:list="{130AB073-66F1-4135-8FE5-C37ADBEE0CC7}" ma:internalName="TaxCatchAllLabel" ma:readOnly="true" ma:showField="CatchAllDataLabel" ma:web="~sitecollection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11236c-cb3d-420c-8310-92411d8c11ee" elementFormDefault="qualified">
    <xsd:import namespace="http://schemas.microsoft.com/office/2006/documentManagement/types"/>
    <xsd:import namespace="http://schemas.microsoft.com/office/infopath/2007/PartnerControls"/>
    <xsd:element name="TaxCatchAll" ma:index="32" nillable="true" ma:displayName="Taxonomy Catch All Column" ma:hidden="true" ma:list="{b851240b-7706-4feb-9b25-fa7971e3cef2}" ma:internalName="TaxCatchAll" ma:showField="CatchAllData" ma:web="137e1add-26f4-4f25-ac54-4576f1ef63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8" ma:displayName="Description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20A76F-D581-4A72-9EA3-87DA4CA22B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C7C99F-0A98-4DCE-BBF6-E724C0C88FB7}">
  <ds:schemaRefs>
    <ds:schemaRef ds:uri="http://schemas.microsoft.com/office/2006/metadata/properties"/>
    <ds:schemaRef ds:uri="188ae203-ec8e-48a0-9d3e-df7e0829e95e"/>
    <ds:schemaRef ds:uri="137e1add-26f4-4f25-ac54-4576f1ef639c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57679b4f-dad0-4aa7-8af3-1212e9990382"/>
    <ds:schemaRef ds:uri="http://purl.org/dc/elements/1.1/"/>
    <ds:schemaRef ds:uri="e311236c-cb3d-420c-8310-92411d8c11ee"/>
    <ds:schemaRef ds:uri="99e4c888-4bdd-4430-8258-fb32e86dade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37C718E-C683-4654-A1DB-2168C66E0DCD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7A89B5CA-24F2-4055-BD86-8DED159B49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7e1add-26f4-4f25-ac54-4576f1ef639c"/>
    <ds:schemaRef ds:uri="188ae203-ec8e-48a0-9d3e-df7e0829e95e"/>
    <ds:schemaRef ds:uri="57679b4f-dad0-4aa7-8af3-1212e9990382"/>
    <ds:schemaRef ds:uri="99e4c888-4bdd-4430-8258-fb32e86dade2"/>
    <ds:schemaRef ds:uri="e311236c-cb3d-420c-8310-92411d8c11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8913</TotalTime>
  <Words>602</Words>
  <Application>Microsoft Office PowerPoint</Application>
  <PresentationFormat>On-screen Show (4:3)</PresentationFormat>
  <Paragraphs>96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Magneto</vt:lpstr>
      <vt:lpstr>Myriad Pro</vt:lpstr>
      <vt:lpstr>Times New Roman</vt:lpstr>
      <vt:lpstr>Wingdings</vt:lpstr>
      <vt:lpstr>Office Theme</vt:lpstr>
      <vt:lpstr>    13 September 2017   Visibility of Environmental Auditing  Project plan overview</vt:lpstr>
      <vt:lpstr>     Content</vt:lpstr>
      <vt:lpstr>Importance of environmental auditing</vt:lpstr>
      <vt:lpstr>Background</vt:lpstr>
      <vt:lpstr>Participants / Responsibilities</vt:lpstr>
      <vt:lpstr>Project objective and outcome (1)</vt:lpstr>
      <vt:lpstr>Project objective and outcome (2)</vt:lpstr>
      <vt:lpstr>Project scope</vt:lpstr>
      <vt:lpstr>Planned methodology and key milestones</vt:lpstr>
      <vt:lpstr>Current communication strategy at the ECA</vt:lpstr>
      <vt:lpstr>      </vt:lpstr>
    </vt:vector>
  </TitlesOfParts>
  <Company>Emperor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- English</dc:title>
  <dc:creator>Victoria Creswell</dc:creator>
  <cp:lastModifiedBy>Ami Rahmawati</cp:lastModifiedBy>
  <cp:revision>451</cp:revision>
  <cp:lastPrinted>2017-09-08T13:16:36Z</cp:lastPrinted>
  <dcterms:created xsi:type="dcterms:W3CDTF">2013-08-06T13:50:03Z</dcterms:created>
  <dcterms:modified xsi:type="dcterms:W3CDTF">2017-09-10T09:26:31Z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0x010100BD30D7845288499E9FA3CCCB05C1F3240070B27737AE5A42DA8405B0025FE6403D006E59E8140D67DF4A9660CCF265A9A114</vt:lpwstr>
  </property>
  <property fmtid="{D5CDD505-2E9C-101B-9397-08002B2CF9AE}" pid="3" name="Eca_OrganisationTaxHTField0">
    <vt:lpwstr>European Court of Auditors|723c3162-adba-4aed-b99f-6e3e3f369d74</vt:lpwstr>
  </property>
  <property fmtid="{D5CDD505-2E9C-101B-9397-08002B2CF9AE}" pid="4" name="Eca_ConfidentialityLevelTaxHTField0">
    <vt:lpwstr>Internal|7394ceda-a5ec-41d6-a3a2-3d61019f25a3</vt:lpwstr>
  </property>
  <property fmtid="{D5CDD505-2E9C-101B-9397-08002B2CF9AE}" pid="5" name="termstore_sfDiv">
    <vt:lpwstr>9;#Liaison Officer and Protocol|c571cdce-43c3-42f5-b193-e821c5c61c13</vt:lpwstr>
  </property>
  <property fmtid="{D5CDD505-2E9C-101B-9397-08002B2CF9AE}" pid="6" name="Eca_Doc_Topics">
    <vt:lpwstr/>
  </property>
  <property fmtid="{D5CDD505-2E9C-101B-9397-08002B2CF9AE}" pid="7" name="Eca_CoreKeywordsDoc">
    <vt:lpwstr/>
  </property>
  <property fmtid="{D5CDD505-2E9C-101B-9397-08002B2CF9AE}" pid="8" name="termstore_sfCategory">
    <vt:lpwstr>70;#Presentation|ff41af9d-5882-4b16-86b4-31f73ed5bea0</vt:lpwstr>
  </property>
  <property fmtid="{D5CDD505-2E9C-101B-9397-08002B2CF9AE}" pid="9" name="Eca_Organisation">
    <vt:lpwstr>2;#European Court of Auditors|723c3162-adba-4aed-b99f-6e3e3f369d74</vt:lpwstr>
  </property>
  <property fmtid="{D5CDD505-2E9C-101B-9397-08002B2CF9AE}" pid="10" name="termstore_sfLang">
    <vt:lpwstr>5;#English|5c1bbf89-8134-4933-a804-d40db1ccb64c</vt:lpwstr>
  </property>
  <property fmtid="{D5CDD505-2E9C-101B-9397-08002B2CF9AE}" pid="11" name="Eca_ConfidentialityLevel">
    <vt:lpwstr>1;#Internal|7394ceda-a5ec-41d6-a3a2-3d61019f25a3</vt:lpwstr>
  </property>
  <property fmtid="{D5CDD505-2E9C-101B-9397-08002B2CF9AE}" pid="12" name="Eca_Doc_Confidentiality_Levels">
    <vt:lpwstr>1;#Internal|7394ceda-a5ec-41d6-a3a2-3d61019f25a3</vt:lpwstr>
  </property>
  <property fmtid="{D5CDD505-2E9C-101B-9397-08002B2CF9AE}" pid="13" name="Eca_Doc_Organisation">
    <vt:lpwstr>2;#European Court of Auditors|723c3162-adba-4aed-b99f-6e3e3f369d74</vt:lpwstr>
  </property>
</Properties>
</file>