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Lst>
  <p:notesMasterIdLst>
    <p:notesMasterId r:id="rId19"/>
  </p:notesMasterIdLst>
  <p:handoutMasterIdLst>
    <p:handoutMasterId r:id="rId20"/>
  </p:handoutMasterIdLst>
  <p:sldIdLst>
    <p:sldId id="292" r:id="rId4"/>
    <p:sldId id="293" r:id="rId5"/>
    <p:sldId id="296" r:id="rId6"/>
    <p:sldId id="295" r:id="rId7"/>
    <p:sldId id="297" r:id="rId8"/>
    <p:sldId id="298" r:id="rId9"/>
    <p:sldId id="299" r:id="rId10"/>
    <p:sldId id="300" r:id="rId11"/>
    <p:sldId id="301" r:id="rId12"/>
    <p:sldId id="302" r:id="rId13"/>
    <p:sldId id="304" r:id="rId14"/>
    <p:sldId id="305" r:id="rId15"/>
    <p:sldId id="306" r:id="rId16"/>
    <p:sldId id="307"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000"/>
    <a:srgbClr val="F1E10B"/>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86" autoAdjust="0"/>
    <p:restoredTop sz="94660"/>
  </p:normalViewPr>
  <p:slideViewPr>
    <p:cSldViewPr snapToGrid="0">
      <p:cViewPr varScale="1">
        <p:scale>
          <a:sx n="70" d="100"/>
          <a:sy n="70" d="100"/>
        </p:scale>
        <p:origin x="84" y="4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2D9BB8-D5BF-4A86-82CF-5A1CBDDC0A51}" type="datetimeFigureOut">
              <a:rPr lang="en-US" smtClean="0"/>
              <a:t>8/28/2017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3CD013-B283-42AF-BD02-01F345D48AE8}" type="slidenum">
              <a:rPr lang="en-US" smtClean="0"/>
              <a:t>‹#›</a:t>
            </a:fld>
            <a:endParaRPr lang="en-US"/>
          </a:p>
        </p:txBody>
      </p:sp>
    </p:spTree>
    <p:extLst>
      <p:ext uri="{BB962C8B-B14F-4D97-AF65-F5344CB8AC3E}">
        <p14:creationId xmlns:p14="http://schemas.microsoft.com/office/powerpoint/2010/main" val="2691122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3CC50-AE7D-409D-AA47-61704369F2D1}" type="datetimeFigureOut">
              <a:rPr lang="en-US" smtClean="0"/>
              <a:t>8/28/2017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58561C03-0BC3-4A6D-820C-C8F95806379C}" type="slidenum">
              <a:rPr lang="en-US" smtClean="0"/>
              <a:t>‹#›</a:t>
            </a:fld>
            <a:endParaRPr lang="en-US"/>
          </a:p>
        </p:txBody>
      </p:sp>
    </p:spTree>
    <p:extLst>
      <p:ext uri="{BB962C8B-B14F-4D97-AF65-F5344CB8AC3E}">
        <p14:creationId xmlns:p14="http://schemas.microsoft.com/office/powerpoint/2010/main" val="59462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561C03-0BC3-4A6D-820C-C8F95806379C}" type="slidenum">
              <a:rPr lang="en-US" smtClean="0"/>
              <a:t>14</a:t>
            </a:fld>
            <a:endParaRPr lang="en-US"/>
          </a:p>
        </p:txBody>
      </p:sp>
    </p:spTree>
    <p:extLst>
      <p:ext uri="{BB962C8B-B14F-4D97-AF65-F5344CB8AC3E}">
        <p14:creationId xmlns:p14="http://schemas.microsoft.com/office/powerpoint/2010/main" val="376766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561C03-0BC3-4A6D-820C-C8F95806379C}" type="slidenum">
              <a:rPr lang="en-US" smtClean="0"/>
              <a:t>15</a:t>
            </a:fld>
            <a:endParaRPr lang="en-US"/>
          </a:p>
        </p:txBody>
      </p:sp>
    </p:spTree>
    <p:extLst>
      <p:ext uri="{BB962C8B-B14F-4D97-AF65-F5344CB8AC3E}">
        <p14:creationId xmlns:p14="http://schemas.microsoft.com/office/powerpoint/2010/main" val="72247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7600" y="2812653"/>
            <a:ext cx="13309600" cy="4731147"/>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800" y="-609600"/>
            <a:ext cx="13309600" cy="4731147"/>
          </a:xfrm>
          <a:prstGeom prst="rect">
            <a:avLst/>
          </a:prstGeom>
        </p:spPr>
      </p:pic>
      <p:pic>
        <p:nvPicPr>
          <p:cNvPr id="7" name="global_network.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lum bright="-8000" contrast="8000"/>
          </a:blip>
          <a:stretch>
            <a:fillRect/>
          </a:stretch>
        </p:blipFill>
        <p:spPr>
          <a:xfrm>
            <a:off x="-101600" y="349250"/>
            <a:ext cx="12395200" cy="6127751"/>
          </a:xfrm>
          <a:prstGeom prst="rect">
            <a:avLst/>
          </a:prstGeom>
          <a:ln w="50800">
            <a:solidFill>
              <a:schemeClr val="bg1"/>
            </a:solidFill>
          </a:ln>
        </p:spPr>
      </p:pic>
      <p:sp>
        <p:nvSpPr>
          <p:cNvPr id="2" name="Title 1"/>
          <p:cNvSpPr>
            <a:spLocks noGrp="1"/>
          </p:cNvSpPr>
          <p:nvPr>
            <p:ph type="ctrTitle"/>
          </p:nvPr>
        </p:nvSpPr>
        <p:spPr>
          <a:xfrm>
            <a:off x="7010400" y="1828801"/>
            <a:ext cx="4775200" cy="147002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7010400" y="3276600"/>
            <a:ext cx="47752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2F7BB-6C18-40E2-8F8A-AC1FD04CE090}"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231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3810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540000" y="2057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4165600" y="9477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65AE-644B-45B9-B9F5-2D3584000DD0}"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0679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AC73C-FA65-4A90-AA1C-EE6FBACF78D6}"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980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48AB6-2BA5-4EE0-8B4A-FCA84D140D80}"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230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251200" y="4419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2" name="Text Placeholder 8"/>
          <p:cNvSpPr>
            <a:spLocks noGrp="1"/>
          </p:cNvSpPr>
          <p:nvPr>
            <p:ph type="body" sz="quarter" idx="16"/>
          </p:nvPr>
        </p:nvSpPr>
        <p:spPr>
          <a:xfrm>
            <a:off x="3251200" y="2817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3251200" y="3618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3251200" y="5220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3" name="Text Placeholder 10"/>
          <p:cNvSpPr>
            <a:spLocks noGrp="1"/>
          </p:cNvSpPr>
          <p:nvPr>
            <p:ph type="body" sz="quarter" idx="13"/>
          </p:nvPr>
        </p:nvSpPr>
        <p:spPr>
          <a:xfrm>
            <a:off x="3251200" y="2257425"/>
            <a:ext cx="8432800" cy="457200"/>
          </a:xfrm>
        </p:spPr>
        <p:txBody>
          <a:bodyPr>
            <a:normAutofit/>
          </a:bodyPr>
          <a:lstStyle>
            <a:lvl1pPr algn="l">
              <a:buFontTx/>
              <a:buNone/>
              <a:defRPr sz="3200" b="1"/>
            </a:lvl1pPr>
          </a:lstStyle>
          <a:p>
            <a:pPr lvl="0"/>
            <a:r>
              <a:rPr lang="en-US" dirty="0" smtClean="0"/>
              <a:t>Click to edit Master text styles</a:t>
            </a:r>
          </a:p>
        </p:txBody>
      </p:sp>
      <p:sp>
        <p:nvSpPr>
          <p:cNvPr id="10"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102692508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2057400"/>
            <a:ext cx="4673600" cy="3581400"/>
          </a:xfrm>
        </p:spPr>
        <p:txBody>
          <a:bodyPr>
            <a:normAutofit/>
          </a:bodyPr>
          <a:lstStyle>
            <a:lvl1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1219170" rtl="0" eaLnBrk="1" latinLnBrk="0" hangingPunct="1">
              <a:spcBef>
                <a:spcPct val="20000"/>
              </a:spcBef>
              <a:buFontTx/>
              <a:buNone/>
              <a:defRPr lang="en-US" sz="2133"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705600" y="2069645"/>
            <a:ext cx="4572000" cy="3645355"/>
          </a:xfrm>
        </p:spPr>
        <p:txBody>
          <a:bodyPr>
            <a:normAutofit/>
          </a:bodyPr>
          <a:lstStyle>
            <a:lvl1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1219170" rtl="0" eaLnBrk="1" latinLnBrk="0" hangingPunct="1">
              <a:spcBef>
                <a:spcPct val="20000"/>
              </a:spcBef>
              <a:buFontTx/>
              <a:buNone/>
              <a:defRPr lang="en-US" sz="2133"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75000"/>
                </a:prstClr>
              </a:solidFill>
            </a:endParaRPr>
          </a:p>
        </p:txBody>
      </p:sp>
      <p:sp>
        <p:nvSpPr>
          <p:cNvPr id="8"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17601361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609600" y="3810003"/>
            <a:ext cx="3657600" cy="21335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0" name="Content Placeholder 3"/>
          <p:cNvSpPr>
            <a:spLocks noGrp="1"/>
          </p:cNvSpPr>
          <p:nvPr>
            <p:ph sz="half" idx="2"/>
          </p:nvPr>
        </p:nvSpPr>
        <p:spPr>
          <a:xfrm>
            <a:off x="4318000" y="3810003"/>
            <a:ext cx="3657600" cy="21335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1" name="Content Placeholder 3"/>
          <p:cNvSpPr>
            <a:spLocks noGrp="1"/>
          </p:cNvSpPr>
          <p:nvPr>
            <p:ph sz="half" idx="14"/>
          </p:nvPr>
        </p:nvSpPr>
        <p:spPr>
          <a:xfrm>
            <a:off x="8026400" y="3810003"/>
            <a:ext cx="3657600" cy="2133599"/>
          </a:xfrm>
        </p:spPr>
        <p:txBody>
          <a:bodyPr lIns="274320" tIns="0" rIns="182880">
            <a:normAutofit/>
          </a:bodyPr>
          <a:lstStyle>
            <a:lvl1pPr>
              <a:lnSpc>
                <a:spcPts val="2667"/>
              </a:lnSpc>
              <a:defRPr lang="en-US" sz="2400" kern="1200" dirty="0" smtClean="0">
                <a:solidFill>
                  <a:schemeClr val="bg1"/>
                </a:solidFill>
                <a:latin typeface="+mn-lt"/>
                <a:ea typeface="+mn-ea"/>
                <a:cs typeface="+mn-cs"/>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0" lvl="0" indent="0" algn="l" defTabSz="1219170" rtl="0" eaLnBrk="1" latinLnBrk="0" hangingPunct="1">
              <a:lnSpc>
                <a:spcPts val="2667"/>
              </a:lnSpc>
              <a:spcBef>
                <a:spcPct val="20000"/>
              </a:spcBef>
              <a:buFontTx/>
              <a:buNone/>
            </a:pPr>
            <a:r>
              <a:rPr lang="en-US" dirty="0" smtClean="0"/>
              <a:t>Click to edit Master text styles</a:t>
            </a:r>
          </a:p>
        </p:txBody>
      </p:sp>
      <p:sp>
        <p:nvSpPr>
          <p:cNvPr id="15" name="Content Placeholder 2"/>
          <p:cNvSpPr>
            <a:spLocks noGrp="1"/>
          </p:cNvSpPr>
          <p:nvPr>
            <p:ph sz="half" idx="15"/>
          </p:nvPr>
        </p:nvSpPr>
        <p:spPr>
          <a:xfrm>
            <a:off x="609600" y="2057401"/>
            <a:ext cx="3657600" cy="1676401"/>
          </a:xfrm>
        </p:spPr>
        <p:txBody>
          <a:bodyPr>
            <a:no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6" name="Content Placeholder 3"/>
          <p:cNvSpPr>
            <a:spLocks noGrp="1"/>
          </p:cNvSpPr>
          <p:nvPr>
            <p:ph sz="half" idx="16"/>
          </p:nvPr>
        </p:nvSpPr>
        <p:spPr>
          <a:xfrm>
            <a:off x="4368800" y="2057401"/>
            <a:ext cx="3556000" cy="1676401"/>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7" name="Content Placeholder 3"/>
          <p:cNvSpPr>
            <a:spLocks noGrp="1"/>
          </p:cNvSpPr>
          <p:nvPr>
            <p:ph sz="half" idx="17"/>
          </p:nvPr>
        </p:nvSpPr>
        <p:spPr>
          <a:xfrm>
            <a:off x="8026400" y="2057401"/>
            <a:ext cx="3657600" cy="1676401"/>
          </a:xfrm>
        </p:spPr>
        <p:txBody>
          <a:bodyPr>
            <a:normAutofit/>
          </a:bodyPr>
          <a:lstStyle>
            <a:lvl1pPr>
              <a:defRPr lang="en-US" sz="2667" kern="1200" dirty="0" smtClean="0">
                <a:solidFill>
                  <a:schemeClr val="bg1"/>
                </a:solidFill>
                <a:latin typeface="+mn-lt"/>
                <a:ea typeface="+mn-ea"/>
                <a:cs typeface="+mn-cs"/>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0" lvl="0" indent="0" algn="l" defTabSz="1219170" rtl="0" eaLnBrk="1" latinLnBrk="0" hangingPunct="1">
              <a:spcBef>
                <a:spcPct val="20000"/>
              </a:spcBef>
              <a:buFontTx/>
              <a:buNone/>
            </a:pPr>
            <a:r>
              <a:rPr lang="en-US" dirty="0" smtClean="0"/>
              <a:t>Click to edit Master text styles</a:t>
            </a:r>
          </a:p>
        </p:txBody>
      </p:sp>
      <p:sp>
        <p:nvSpPr>
          <p:cNvPr id="13"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4453724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016000" y="2066925"/>
            <a:ext cx="4876800" cy="2352675"/>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6466348" y="4424363"/>
            <a:ext cx="4775200" cy="1828800"/>
          </a:xfrm>
        </p:spPr>
        <p:txBody>
          <a:bodyPr>
            <a:normAutofit/>
          </a:bodyPr>
          <a:lstStyle>
            <a:lvl1pPr marL="0" indent="0" algn="l">
              <a:buFontTx/>
              <a:buNone/>
              <a:defRPr sz="2133" b="1">
                <a:solidFill>
                  <a:schemeClr val="bg1"/>
                </a:solidFill>
              </a:defRPr>
            </a:lvl1pPr>
            <a:lvl2pPr marL="0" indent="0" algn="l">
              <a:buFontTx/>
              <a:buNone/>
              <a:defRPr sz="2133">
                <a:solidFill>
                  <a:schemeClr val="bg1"/>
                </a:solidFill>
              </a:defRPr>
            </a:lvl2pPr>
            <a:lvl3pPr marL="0" indent="0" algn="l">
              <a:buFontTx/>
              <a:buNone/>
              <a:defRPr sz="2133">
                <a:solidFill>
                  <a:schemeClr val="bg1"/>
                </a:solidFill>
              </a:defRPr>
            </a:lvl3pPr>
            <a:lvl4pPr marL="0" indent="0" algn="l">
              <a:buFontTx/>
              <a:buNone/>
              <a:defRPr sz="2133">
                <a:solidFill>
                  <a:schemeClr val="bg1"/>
                </a:solidFill>
              </a:defRPr>
            </a:lvl4pPr>
            <a:lvl5pPr marL="0" indent="0" algn="l">
              <a:buFontTx/>
              <a:buNone/>
              <a:defRPr sz="2133">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6415548" y="2066925"/>
            <a:ext cx="4876800" cy="2352675"/>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1016001" y="4419601"/>
            <a:ext cx="4876799" cy="1828800"/>
          </a:xfrm>
        </p:spPr>
        <p:txBody>
          <a:bodyPr>
            <a:normAutofit/>
          </a:bodyPr>
          <a:lstStyle>
            <a:lvl1pPr marL="0" indent="0">
              <a:buFontTx/>
              <a:buNone/>
              <a:defRPr sz="2133" b="1">
                <a:solidFill>
                  <a:schemeClr val="bg1"/>
                </a:solidFill>
              </a:defRPr>
            </a:lvl1pPr>
            <a:lvl2pPr marL="0" indent="0">
              <a:buFontTx/>
              <a:buNone/>
              <a:defRPr sz="2133">
                <a:solidFill>
                  <a:schemeClr val="bg1"/>
                </a:solidFill>
              </a:defRPr>
            </a:lvl2pPr>
            <a:lvl3pPr marL="0" indent="0">
              <a:buFontTx/>
              <a:buNone/>
              <a:defRPr sz="2133">
                <a:solidFill>
                  <a:schemeClr val="bg1"/>
                </a:solidFill>
              </a:defRPr>
            </a:lvl3pPr>
            <a:lvl4pPr marL="0" indent="0">
              <a:buFontTx/>
              <a:buNone/>
              <a:defRPr sz="2133">
                <a:solidFill>
                  <a:schemeClr val="bg1"/>
                </a:solidFill>
              </a:defRPr>
            </a:lvl4pPr>
            <a:lvl5pPr marL="0" indent="0">
              <a:buFontTx/>
              <a:buNone/>
              <a:defRPr sz="2133">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1080038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18400" y="2362200"/>
            <a:ext cx="4064000" cy="3505200"/>
          </a:xfrm>
        </p:spPr>
        <p:txBody>
          <a:bodyPr/>
          <a:lstStyle>
            <a:lvl1pPr marL="0" indent="0" algn="ctr">
              <a:lnSpc>
                <a:spcPts val="2133"/>
              </a:lnSpc>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5"/>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34539151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7600" y="2812653"/>
            <a:ext cx="13309600" cy="4731147"/>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800" y="-609600"/>
            <a:ext cx="13309600" cy="4731147"/>
          </a:xfrm>
          <a:prstGeom prst="rect">
            <a:avLst/>
          </a:prstGeom>
        </p:spPr>
      </p:pic>
      <p:pic>
        <p:nvPicPr>
          <p:cNvPr id="7" name="global_network.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lum bright="-8000" contrast="8000"/>
          </a:blip>
          <a:stretch>
            <a:fillRect/>
          </a:stretch>
        </p:blipFill>
        <p:spPr>
          <a:xfrm>
            <a:off x="-101600" y="349250"/>
            <a:ext cx="12395200" cy="6127751"/>
          </a:xfrm>
          <a:prstGeom prst="rect">
            <a:avLst/>
          </a:prstGeom>
          <a:ln w="50800">
            <a:solidFill>
              <a:schemeClr val="bg1"/>
            </a:solidFill>
          </a:ln>
        </p:spPr>
      </p:pic>
      <p:sp>
        <p:nvSpPr>
          <p:cNvPr id="2" name="Title 1"/>
          <p:cNvSpPr>
            <a:spLocks noGrp="1"/>
          </p:cNvSpPr>
          <p:nvPr>
            <p:ph type="ctrTitle"/>
          </p:nvPr>
        </p:nvSpPr>
        <p:spPr>
          <a:xfrm>
            <a:off x="7010400" y="1828801"/>
            <a:ext cx="4775200" cy="147002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7010400" y="3276600"/>
            <a:ext cx="47752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897F63-79D5-408D-B75F-907B41321E08}"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6110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Static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00" y="2812653"/>
            <a:ext cx="13309600" cy="4731147"/>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09600"/>
            <a:ext cx="13309600" cy="473114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7251"/>
            <a:ext cx="12192000" cy="5143500"/>
          </a:xfrm>
          <a:prstGeom prst="rect">
            <a:avLst/>
          </a:prstGeom>
          <a:ln w="38100">
            <a:solidFill>
              <a:schemeClr val="bg1"/>
            </a:solidFill>
          </a:ln>
        </p:spPr>
      </p:pic>
      <p:sp>
        <p:nvSpPr>
          <p:cNvPr id="2" name="Title 1"/>
          <p:cNvSpPr>
            <a:spLocks noGrp="1"/>
          </p:cNvSpPr>
          <p:nvPr>
            <p:ph type="ctrTitle"/>
          </p:nvPr>
        </p:nvSpPr>
        <p:spPr>
          <a:xfrm>
            <a:off x="7010400" y="1828801"/>
            <a:ext cx="4775200" cy="147002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7010400" y="3276600"/>
            <a:ext cx="47752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EA4C9-6E0C-4DC4-A5F5-EFE8C1D1C2BC}"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867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tatic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00" y="2812653"/>
            <a:ext cx="13309600" cy="4731147"/>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09600"/>
            <a:ext cx="13309600" cy="473114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7251"/>
            <a:ext cx="12192000" cy="5143500"/>
          </a:xfrm>
          <a:prstGeom prst="rect">
            <a:avLst/>
          </a:prstGeom>
          <a:ln w="38100">
            <a:solidFill>
              <a:schemeClr val="bg1"/>
            </a:solidFill>
          </a:ln>
        </p:spPr>
      </p:pic>
      <p:sp>
        <p:nvSpPr>
          <p:cNvPr id="2" name="Title 1"/>
          <p:cNvSpPr>
            <a:spLocks noGrp="1"/>
          </p:cNvSpPr>
          <p:nvPr>
            <p:ph type="ctrTitle"/>
          </p:nvPr>
        </p:nvSpPr>
        <p:spPr>
          <a:xfrm>
            <a:off x="7010400" y="1828801"/>
            <a:ext cx="4775200" cy="147002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7010400" y="3276600"/>
            <a:ext cx="47752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425999-7587-45E9-8E78-757F50419389}"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498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6400" y="152400"/>
            <a:ext cx="8636000" cy="1800225"/>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2057401"/>
            <a:ext cx="10972800" cy="4068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B2509FC-7089-4057-8E76-1879F82B0B97}"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8703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F87777-7690-4238-8989-566E302804CE}"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0505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057401"/>
            <a:ext cx="5384800" cy="4068763"/>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2057401"/>
            <a:ext cx="5384800" cy="4068763"/>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86DD574-0CE1-4C6E-A8E0-8DCC3DE617EF}"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3550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905000"/>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609600" y="2514600"/>
            <a:ext cx="5386917" cy="3611563"/>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905000"/>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193369" y="2514600"/>
            <a:ext cx="5389033" cy="3611563"/>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F0857FB-B7F0-4877-AA6D-E885D636D31F}" type="datetime1">
              <a:rPr lang="en-US" smtClean="0">
                <a:solidFill>
                  <a:prstClr val="black">
                    <a:tint val="75000"/>
                  </a:prstClr>
                </a:solidFill>
              </a:rPr>
              <a:t>8/28/2017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71368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CFEE78A-4F68-498C-A06C-4D26CB588439}" type="datetime1">
              <a:rPr lang="en-US" smtClean="0">
                <a:solidFill>
                  <a:prstClr val="black">
                    <a:tint val="75000"/>
                  </a:prstClr>
                </a:solidFill>
              </a:rPr>
              <a:t>8/28/2017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198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9A064-9D97-483C-9D4A-6FE12249D893}" type="datetime1">
              <a:rPr lang="en-US" smtClean="0">
                <a:solidFill>
                  <a:prstClr val="black">
                    <a:tint val="75000"/>
                  </a:prstClr>
                </a:solidFill>
              </a:rPr>
              <a:t>8/28/2017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6463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2057401"/>
            <a:ext cx="6815667" cy="4068763"/>
          </a:xfrm>
        </p:spPr>
        <p:txBody>
          <a:bodyPr>
            <a:normAutofit/>
          </a:bodyPr>
          <a:lstStyle>
            <a:lvl1pPr>
              <a:defRPr sz="2667"/>
            </a:lvl1pPr>
            <a:lvl2pPr>
              <a:defRPr sz="2667"/>
            </a:lvl2pPr>
            <a:lvl3pPr>
              <a:defRPr sz="2667"/>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2" y="2057401"/>
            <a:ext cx="4011084" cy="40687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0CA2B-3B3B-49C4-851C-2928D2A56F38}"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2844800" y="274637"/>
            <a:ext cx="8737600" cy="15541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687312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3810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540000" y="2057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4165600" y="9477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2D6-F6C1-4F38-8F5D-F7789D796901}"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2384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7C033-90D7-4E62-BB90-4E4F58275DFA}"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337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AB328-98C5-4DFD-8D22-65EA069DBBDF}"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43001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6400" y="152400"/>
            <a:ext cx="8636000" cy="1800225"/>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2057401"/>
            <a:ext cx="10972800" cy="4068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82DC19D-CF76-4C10-A03E-ADFE3EB394CC}"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302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251200" y="4419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2" name="Text Placeholder 8"/>
          <p:cNvSpPr>
            <a:spLocks noGrp="1"/>
          </p:cNvSpPr>
          <p:nvPr>
            <p:ph type="body" sz="quarter" idx="16"/>
          </p:nvPr>
        </p:nvSpPr>
        <p:spPr>
          <a:xfrm>
            <a:off x="3251200" y="2817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3251200" y="3618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3251200" y="5220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3" name="Text Placeholder 10"/>
          <p:cNvSpPr>
            <a:spLocks noGrp="1"/>
          </p:cNvSpPr>
          <p:nvPr>
            <p:ph type="body" sz="quarter" idx="13"/>
          </p:nvPr>
        </p:nvSpPr>
        <p:spPr>
          <a:xfrm>
            <a:off x="3251200" y="2257425"/>
            <a:ext cx="8432800" cy="457200"/>
          </a:xfrm>
        </p:spPr>
        <p:txBody>
          <a:bodyPr>
            <a:normAutofit/>
          </a:bodyPr>
          <a:lstStyle>
            <a:lvl1pPr algn="l">
              <a:buFontTx/>
              <a:buNone/>
              <a:defRPr sz="3200" b="1"/>
            </a:lvl1pPr>
          </a:lstStyle>
          <a:p>
            <a:pPr lvl="0"/>
            <a:r>
              <a:rPr lang="en-US" dirty="0" smtClean="0"/>
              <a:t>Click to edit Master text styles</a:t>
            </a:r>
          </a:p>
        </p:txBody>
      </p:sp>
      <p:sp>
        <p:nvSpPr>
          <p:cNvPr id="10"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7911585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2057400"/>
            <a:ext cx="4673600" cy="3581400"/>
          </a:xfrm>
        </p:spPr>
        <p:txBody>
          <a:bodyPr>
            <a:normAutofit/>
          </a:bodyPr>
          <a:lstStyle>
            <a:lvl1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1219170" rtl="0" eaLnBrk="1" latinLnBrk="0" hangingPunct="1">
              <a:spcBef>
                <a:spcPct val="20000"/>
              </a:spcBef>
              <a:buFontTx/>
              <a:buNone/>
              <a:defRPr lang="en-US" sz="2133"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705600" y="2069645"/>
            <a:ext cx="4572000" cy="3645355"/>
          </a:xfrm>
        </p:spPr>
        <p:txBody>
          <a:bodyPr>
            <a:normAutofit/>
          </a:bodyPr>
          <a:lstStyle>
            <a:lvl1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1219170" rtl="0" eaLnBrk="1" latinLnBrk="0" hangingPunct="1">
              <a:spcBef>
                <a:spcPct val="20000"/>
              </a:spcBef>
              <a:buFontTx/>
              <a:buNone/>
              <a:defRPr lang="en-US" sz="2133"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75000"/>
                </a:prstClr>
              </a:solidFill>
            </a:endParaRPr>
          </a:p>
        </p:txBody>
      </p:sp>
      <p:sp>
        <p:nvSpPr>
          <p:cNvPr id="8"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29380932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609600" y="3810003"/>
            <a:ext cx="3657600" cy="21335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0" name="Content Placeholder 3"/>
          <p:cNvSpPr>
            <a:spLocks noGrp="1"/>
          </p:cNvSpPr>
          <p:nvPr>
            <p:ph sz="half" idx="2"/>
          </p:nvPr>
        </p:nvSpPr>
        <p:spPr>
          <a:xfrm>
            <a:off x="4318000" y="3810003"/>
            <a:ext cx="3657600" cy="21335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1" name="Content Placeholder 3"/>
          <p:cNvSpPr>
            <a:spLocks noGrp="1"/>
          </p:cNvSpPr>
          <p:nvPr>
            <p:ph sz="half" idx="14"/>
          </p:nvPr>
        </p:nvSpPr>
        <p:spPr>
          <a:xfrm>
            <a:off x="8026400" y="3810003"/>
            <a:ext cx="3657600" cy="2133599"/>
          </a:xfrm>
        </p:spPr>
        <p:txBody>
          <a:bodyPr lIns="274320" tIns="0" rIns="182880">
            <a:normAutofit/>
          </a:bodyPr>
          <a:lstStyle>
            <a:lvl1pPr>
              <a:lnSpc>
                <a:spcPts val="2667"/>
              </a:lnSpc>
              <a:defRPr lang="en-US" sz="2400" kern="1200" dirty="0" smtClean="0">
                <a:solidFill>
                  <a:schemeClr val="bg1"/>
                </a:solidFill>
                <a:latin typeface="+mn-lt"/>
                <a:ea typeface="+mn-ea"/>
                <a:cs typeface="+mn-cs"/>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0" lvl="0" indent="0" algn="l" defTabSz="1219170" rtl="0" eaLnBrk="1" latinLnBrk="0" hangingPunct="1">
              <a:lnSpc>
                <a:spcPts val="2667"/>
              </a:lnSpc>
              <a:spcBef>
                <a:spcPct val="20000"/>
              </a:spcBef>
              <a:buFontTx/>
              <a:buNone/>
            </a:pPr>
            <a:r>
              <a:rPr lang="en-US" dirty="0" smtClean="0"/>
              <a:t>Click to edit Master text styles</a:t>
            </a:r>
          </a:p>
        </p:txBody>
      </p:sp>
      <p:sp>
        <p:nvSpPr>
          <p:cNvPr id="15" name="Content Placeholder 2"/>
          <p:cNvSpPr>
            <a:spLocks noGrp="1"/>
          </p:cNvSpPr>
          <p:nvPr>
            <p:ph sz="half" idx="15"/>
          </p:nvPr>
        </p:nvSpPr>
        <p:spPr>
          <a:xfrm>
            <a:off x="609600" y="2057401"/>
            <a:ext cx="3657600" cy="1676401"/>
          </a:xfrm>
        </p:spPr>
        <p:txBody>
          <a:bodyPr>
            <a:no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6" name="Content Placeholder 3"/>
          <p:cNvSpPr>
            <a:spLocks noGrp="1"/>
          </p:cNvSpPr>
          <p:nvPr>
            <p:ph sz="half" idx="16"/>
          </p:nvPr>
        </p:nvSpPr>
        <p:spPr>
          <a:xfrm>
            <a:off x="4368800" y="2057401"/>
            <a:ext cx="3556000" cy="1676401"/>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7" name="Content Placeholder 3"/>
          <p:cNvSpPr>
            <a:spLocks noGrp="1"/>
          </p:cNvSpPr>
          <p:nvPr>
            <p:ph sz="half" idx="17"/>
          </p:nvPr>
        </p:nvSpPr>
        <p:spPr>
          <a:xfrm>
            <a:off x="8026400" y="2057401"/>
            <a:ext cx="3657600" cy="1676401"/>
          </a:xfrm>
        </p:spPr>
        <p:txBody>
          <a:bodyPr>
            <a:normAutofit/>
          </a:bodyPr>
          <a:lstStyle>
            <a:lvl1pPr>
              <a:defRPr lang="en-US" sz="2667" kern="1200" dirty="0" smtClean="0">
                <a:solidFill>
                  <a:schemeClr val="bg1"/>
                </a:solidFill>
                <a:latin typeface="+mn-lt"/>
                <a:ea typeface="+mn-ea"/>
                <a:cs typeface="+mn-cs"/>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0" lvl="0" indent="0" algn="l" defTabSz="1219170" rtl="0" eaLnBrk="1" latinLnBrk="0" hangingPunct="1">
              <a:spcBef>
                <a:spcPct val="20000"/>
              </a:spcBef>
              <a:buFontTx/>
              <a:buNone/>
            </a:pPr>
            <a:r>
              <a:rPr lang="en-US" dirty="0" smtClean="0"/>
              <a:t>Click to edit Master text styles</a:t>
            </a:r>
          </a:p>
        </p:txBody>
      </p:sp>
      <p:sp>
        <p:nvSpPr>
          <p:cNvPr id="13"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424725168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016000" y="2066925"/>
            <a:ext cx="4876800" cy="2352675"/>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6466348" y="4424363"/>
            <a:ext cx="4775200" cy="1828800"/>
          </a:xfrm>
        </p:spPr>
        <p:txBody>
          <a:bodyPr>
            <a:normAutofit/>
          </a:bodyPr>
          <a:lstStyle>
            <a:lvl1pPr marL="0" indent="0" algn="l">
              <a:buFontTx/>
              <a:buNone/>
              <a:defRPr sz="2133" b="1">
                <a:solidFill>
                  <a:schemeClr val="bg1"/>
                </a:solidFill>
              </a:defRPr>
            </a:lvl1pPr>
            <a:lvl2pPr marL="0" indent="0" algn="l">
              <a:buFontTx/>
              <a:buNone/>
              <a:defRPr sz="2133">
                <a:solidFill>
                  <a:schemeClr val="bg1"/>
                </a:solidFill>
              </a:defRPr>
            </a:lvl2pPr>
            <a:lvl3pPr marL="0" indent="0" algn="l">
              <a:buFontTx/>
              <a:buNone/>
              <a:defRPr sz="2133">
                <a:solidFill>
                  <a:schemeClr val="bg1"/>
                </a:solidFill>
              </a:defRPr>
            </a:lvl3pPr>
            <a:lvl4pPr marL="0" indent="0" algn="l">
              <a:buFontTx/>
              <a:buNone/>
              <a:defRPr sz="2133">
                <a:solidFill>
                  <a:schemeClr val="bg1"/>
                </a:solidFill>
              </a:defRPr>
            </a:lvl4pPr>
            <a:lvl5pPr marL="0" indent="0" algn="l">
              <a:buFontTx/>
              <a:buNone/>
              <a:defRPr sz="2133">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6415548" y="2066925"/>
            <a:ext cx="4876800" cy="2352675"/>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1016001" y="4419601"/>
            <a:ext cx="4876799" cy="1828800"/>
          </a:xfrm>
        </p:spPr>
        <p:txBody>
          <a:bodyPr>
            <a:normAutofit/>
          </a:bodyPr>
          <a:lstStyle>
            <a:lvl1pPr marL="0" indent="0">
              <a:buFontTx/>
              <a:buNone/>
              <a:defRPr sz="2133" b="1">
                <a:solidFill>
                  <a:schemeClr val="bg1"/>
                </a:solidFill>
              </a:defRPr>
            </a:lvl1pPr>
            <a:lvl2pPr marL="0" indent="0">
              <a:buFontTx/>
              <a:buNone/>
              <a:defRPr sz="2133">
                <a:solidFill>
                  <a:schemeClr val="bg1"/>
                </a:solidFill>
              </a:defRPr>
            </a:lvl2pPr>
            <a:lvl3pPr marL="0" indent="0">
              <a:buFontTx/>
              <a:buNone/>
              <a:defRPr sz="2133">
                <a:solidFill>
                  <a:schemeClr val="bg1"/>
                </a:solidFill>
              </a:defRPr>
            </a:lvl3pPr>
            <a:lvl4pPr marL="0" indent="0">
              <a:buFontTx/>
              <a:buNone/>
              <a:defRPr sz="2133">
                <a:solidFill>
                  <a:schemeClr val="bg1"/>
                </a:solidFill>
              </a:defRPr>
            </a:lvl4pPr>
            <a:lvl5pPr marL="0" indent="0">
              <a:buFontTx/>
              <a:buNone/>
              <a:defRPr sz="2133">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23271821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18400" y="2362200"/>
            <a:ext cx="4064000" cy="3505200"/>
          </a:xfrm>
        </p:spPr>
        <p:txBody>
          <a:bodyPr/>
          <a:lstStyle>
            <a:lvl1pPr marL="0" indent="0" algn="ctr">
              <a:lnSpc>
                <a:spcPts val="2133"/>
              </a:lnSpc>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5"/>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39919210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7600" y="2812653"/>
            <a:ext cx="13309600" cy="4731147"/>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800" y="-609600"/>
            <a:ext cx="13309600" cy="4731147"/>
          </a:xfrm>
          <a:prstGeom prst="rect">
            <a:avLst/>
          </a:prstGeom>
        </p:spPr>
      </p:pic>
      <p:pic>
        <p:nvPicPr>
          <p:cNvPr id="7" name="global_network.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lum bright="-8000" contrast="8000"/>
          </a:blip>
          <a:stretch>
            <a:fillRect/>
          </a:stretch>
        </p:blipFill>
        <p:spPr>
          <a:xfrm>
            <a:off x="-101600" y="349250"/>
            <a:ext cx="12395200" cy="6127751"/>
          </a:xfrm>
          <a:prstGeom prst="rect">
            <a:avLst/>
          </a:prstGeom>
          <a:ln w="50800">
            <a:solidFill>
              <a:schemeClr val="bg1"/>
            </a:solidFill>
          </a:ln>
        </p:spPr>
      </p:pic>
      <p:sp>
        <p:nvSpPr>
          <p:cNvPr id="2" name="Title 1"/>
          <p:cNvSpPr>
            <a:spLocks noGrp="1"/>
          </p:cNvSpPr>
          <p:nvPr>
            <p:ph type="ctrTitle"/>
          </p:nvPr>
        </p:nvSpPr>
        <p:spPr>
          <a:xfrm>
            <a:off x="7010400" y="1828801"/>
            <a:ext cx="4775200" cy="147002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7010400" y="3276600"/>
            <a:ext cx="47752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F35C1-A56B-41F9-B014-ABD9156F358F}"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76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Static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00" y="2812653"/>
            <a:ext cx="13309600" cy="4731147"/>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09600"/>
            <a:ext cx="13309600" cy="473114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7251"/>
            <a:ext cx="12192000" cy="5143500"/>
          </a:xfrm>
          <a:prstGeom prst="rect">
            <a:avLst/>
          </a:prstGeom>
          <a:ln w="38100">
            <a:solidFill>
              <a:schemeClr val="bg1"/>
            </a:solidFill>
          </a:ln>
        </p:spPr>
      </p:pic>
      <p:sp>
        <p:nvSpPr>
          <p:cNvPr id="2" name="Title 1"/>
          <p:cNvSpPr>
            <a:spLocks noGrp="1"/>
          </p:cNvSpPr>
          <p:nvPr>
            <p:ph type="ctrTitle"/>
          </p:nvPr>
        </p:nvSpPr>
        <p:spPr>
          <a:xfrm>
            <a:off x="7010400" y="1828801"/>
            <a:ext cx="4775200" cy="147002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7010400" y="3276600"/>
            <a:ext cx="47752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49B73-6EE7-41BB-A7D7-F8EDC9FD99C6}"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82124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6400" y="152400"/>
            <a:ext cx="8636000" cy="1800225"/>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2057401"/>
            <a:ext cx="10972800" cy="4068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8CD193-2F34-4338-A582-A190A02E84A1}"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3365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8B280-8E05-4123-87B0-3ED5B351B2C7}"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5733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057401"/>
            <a:ext cx="5384800" cy="4068763"/>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2057401"/>
            <a:ext cx="5384800" cy="4068763"/>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117CF5-939E-4431-9907-B16312B24D85}"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050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83B73-95B5-46AF-9F58-F4ED1E8C1A18}"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200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905000"/>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609600" y="2514600"/>
            <a:ext cx="5386917" cy="3611563"/>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905000"/>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193369" y="2514600"/>
            <a:ext cx="5389033" cy="3611563"/>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774A66B-B00F-4196-A315-B65495F154BC}" type="datetime1">
              <a:rPr lang="en-US" smtClean="0">
                <a:solidFill>
                  <a:prstClr val="black">
                    <a:tint val="75000"/>
                  </a:prstClr>
                </a:solidFill>
              </a:rPr>
              <a:t>8/28/2017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6788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01B9D1-E9DE-40F5-94C0-54BE86EAF8EF}" type="datetime1">
              <a:rPr lang="en-US" smtClean="0">
                <a:solidFill>
                  <a:prstClr val="black">
                    <a:tint val="75000"/>
                  </a:prstClr>
                </a:solidFill>
              </a:rPr>
              <a:t>8/28/2017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68139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73884-E047-447A-89F5-F5960871AC1A}" type="datetime1">
              <a:rPr lang="en-US" smtClean="0">
                <a:solidFill>
                  <a:prstClr val="black">
                    <a:tint val="75000"/>
                  </a:prstClr>
                </a:solidFill>
              </a:rPr>
              <a:t>8/28/2017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5580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2057401"/>
            <a:ext cx="6815667" cy="4068763"/>
          </a:xfrm>
        </p:spPr>
        <p:txBody>
          <a:bodyPr>
            <a:normAutofit/>
          </a:bodyPr>
          <a:lstStyle>
            <a:lvl1pPr>
              <a:defRPr sz="2667"/>
            </a:lvl1pPr>
            <a:lvl2pPr>
              <a:defRPr sz="2667"/>
            </a:lvl2pPr>
            <a:lvl3pPr>
              <a:defRPr sz="2667"/>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2" y="2057401"/>
            <a:ext cx="4011084" cy="40687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125FB8-2772-4072-9D7A-EDEEA205E30E}"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2844800" y="274637"/>
            <a:ext cx="8737600" cy="15541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902819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3810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540000" y="2057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4165600" y="9477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48A61-E25B-4F33-B229-EB885279C174}"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69675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C547C-954A-4232-97D7-04712E768F8E}"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4774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97CEC-F074-4342-B87F-F902B42B56E8}"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468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251200" y="4419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2" name="Text Placeholder 8"/>
          <p:cNvSpPr>
            <a:spLocks noGrp="1"/>
          </p:cNvSpPr>
          <p:nvPr>
            <p:ph type="body" sz="quarter" idx="16"/>
          </p:nvPr>
        </p:nvSpPr>
        <p:spPr>
          <a:xfrm>
            <a:off x="3251200" y="2817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3251200" y="3618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3251200" y="5220600"/>
            <a:ext cx="8432800" cy="838200"/>
          </a:xfrm>
        </p:spPr>
        <p:txBody>
          <a:bodyPr>
            <a:normAutofit/>
          </a:bodyPr>
          <a:lstStyle>
            <a:lvl1pPr marL="76198" indent="0">
              <a:buFontTx/>
              <a:buNone/>
              <a:defRPr sz="2400" baseline="0"/>
            </a:lvl1pPr>
          </a:lstStyle>
          <a:p>
            <a:pPr lvl="0"/>
            <a:r>
              <a:rPr lang="en-US" dirty="0" smtClean="0"/>
              <a:t>Click to edit Master text styles</a:t>
            </a:r>
          </a:p>
        </p:txBody>
      </p:sp>
      <p:sp>
        <p:nvSpPr>
          <p:cNvPr id="13" name="Text Placeholder 10"/>
          <p:cNvSpPr>
            <a:spLocks noGrp="1"/>
          </p:cNvSpPr>
          <p:nvPr>
            <p:ph type="body" sz="quarter" idx="13"/>
          </p:nvPr>
        </p:nvSpPr>
        <p:spPr>
          <a:xfrm>
            <a:off x="3251200" y="2257425"/>
            <a:ext cx="8432800" cy="457200"/>
          </a:xfrm>
        </p:spPr>
        <p:txBody>
          <a:bodyPr>
            <a:normAutofit/>
          </a:bodyPr>
          <a:lstStyle>
            <a:lvl1pPr algn="l">
              <a:buFontTx/>
              <a:buNone/>
              <a:defRPr sz="3200" b="1"/>
            </a:lvl1pPr>
          </a:lstStyle>
          <a:p>
            <a:pPr lvl="0"/>
            <a:r>
              <a:rPr lang="en-US" dirty="0" smtClean="0"/>
              <a:t>Click to edit Master text styles</a:t>
            </a:r>
          </a:p>
        </p:txBody>
      </p:sp>
      <p:sp>
        <p:nvSpPr>
          <p:cNvPr id="10"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226497512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2057400"/>
            <a:ext cx="4673600" cy="3581400"/>
          </a:xfrm>
        </p:spPr>
        <p:txBody>
          <a:bodyPr>
            <a:normAutofit/>
          </a:bodyPr>
          <a:lstStyle>
            <a:lvl1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1219170" rtl="0" eaLnBrk="1" latinLnBrk="0" hangingPunct="1">
              <a:spcBef>
                <a:spcPct val="20000"/>
              </a:spcBef>
              <a:buFontTx/>
              <a:buNone/>
              <a:defRPr lang="en-US" sz="2133"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705600" y="2069645"/>
            <a:ext cx="4572000" cy="3645355"/>
          </a:xfrm>
        </p:spPr>
        <p:txBody>
          <a:bodyPr>
            <a:normAutofit/>
          </a:bodyPr>
          <a:lstStyle>
            <a:lvl1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1219170" rtl="0" eaLnBrk="1" latinLnBrk="0" hangingPunct="1">
              <a:spcBef>
                <a:spcPct val="20000"/>
              </a:spcBef>
              <a:buFontTx/>
              <a:buNone/>
              <a:defRPr lang="en-US" sz="2133"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1219170" rtl="0" eaLnBrk="1" latinLnBrk="0" hangingPunct="1">
              <a:spcBef>
                <a:spcPct val="20000"/>
              </a:spcBef>
              <a:buFontTx/>
              <a:buNone/>
              <a:defRPr lang="en-US" sz="2133"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75000"/>
                </a:prstClr>
              </a:solidFill>
            </a:endParaRPr>
          </a:p>
        </p:txBody>
      </p:sp>
      <p:sp>
        <p:nvSpPr>
          <p:cNvPr id="8"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30760001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609600" y="3810003"/>
            <a:ext cx="3657600" cy="21335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0" name="Content Placeholder 3"/>
          <p:cNvSpPr>
            <a:spLocks noGrp="1"/>
          </p:cNvSpPr>
          <p:nvPr>
            <p:ph sz="half" idx="2"/>
          </p:nvPr>
        </p:nvSpPr>
        <p:spPr>
          <a:xfrm>
            <a:off x="4318000" y="3810003"/>
            <a:ext cx="3657600" cy="21335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1" name="Content Placeholder 3"/>
          <p:cNvSpPr>
            <a:spLocks noGrp="1"/>
          </p:cNvSpPr>
          <p:nvPr>
            <p:ph sz="half" idx="14"/>
          </p:nvPr>
        </p:nvSpPr>
        <p:spPr>
          <a:xfrm>
            <a:off x="8026400" y="3810003"/>
            <a:ext cx="3657600" cy="2133599"/>
          </a:xfrm>
        </p:spPr>
        <p:txBody>
          <a:bodyPr lIns="274320" tIns="0" rIns="182880">
            <a:normAutofit/>
          </a:bodyPr>
          <a:lstStyle>
            <a:lvl1pPr>
              <a:lnSpc>
                <a:spcPts val="2667"/>
              </a:lnSpc>
              <a:defRPr lang="en-US" sz="2400" kern="1200" dirty="0" smtClean="0">
                <a:solidFill>
                  <a:schemeClr val="bg1"/>
                </a:solidFill>
                <a:latin typeface="+mn-lt"/>
                <a:ea typeface="+mn-ea"/>
                <a:cs typeface="+mn-cs"/>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0" lvl="0" indent="0" algn="l" defTabSz="1219170" rtl="0" eaLnBrk="1" latinLnBrk="0" hangingPunct="1">
              <a:lnSpc>
                <a:spcPts val="2667"/>
              </a:lnSpc>
              <a:spcBef>
                <a:spcPct val="20000"/>
              </a:spcBef>
              <a:buFontTx/>
              <a:buNone/>
            </a:pPr>
            <a:r>
              <a:rPr lang="en-US" dirty="0" smtClean="0"/>
              <a:t>Click to edit Master text styles</a:t>
            </a:r>
          </a:p>
        </p:txBody>
      </p:sp>
      <p:sp>
        <p:nvSpPr>
          <p:cNvPr id="15" name="Content Placeholder 2"/>
          <p:cNvSpPr>
            <a:spLocks noGrp="1"/>
          </p:cNvSpPr>
          <p:nvPr>
            <p:ph sz="half" idx="15"/>
          </p:nvPr>
        </p:nvSpPr>
        <p:spPr>
          <a:xfrm>
            <a:off x="609600" y="2057401"/>
            <a:ext cx="3657600" cy="1676401"/>
          </a:xfrm>
        </p:spPr>
        <p:txBody>
          <a:bodyPr>
            <a:no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6" name="Content Placeholder 3"/>
          <p:cNvSpPr>
            <a:spLocks noGrp="1"/>
          </p:cNvSpPr>
          <p:nvPr>
            <p:ph sz="half" idx="16"/>
          </p:nvPr>
        </p:nvSpPr>
        <p:spPr>
          <a:xfrm>
            <a:off x="4368800" y="2057401"/>
            <a:ext cx="3556000" cy="1676401"/>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p:txBody>
      </p:sp>
      <p:sp>
        <p:nvSpPr>
          <p:cNvPr id="17" name="Content Placeholder 3"/>
          <p:cNvSpPr>
            <a:spLocks noGrp="1"/>
          </p:cNvSpPr>
          <p:nvPr>
            <p:ph sz="half" idx="17"/>
          </p:nvPr>
        </p:nvSpPr>
        <p:spPr>
          <a:xfrm>
            <a:off x="8026400" y="2057401"/>
            <a:ext cx="3657600" cy="1676401"/>
          </a:xfrm>
        </p:spPr>
        <p:txBody>
          <a:bodyPr>
            <a:normAutofit/>
          </a:bodyPr>
          <a:lstStyle>
            <a:lvl1pPr>
              <a:defRPr lang="en-US" sz="2667" kern="1200" dirty="0" smtClean="0">
                <a:solidFill>
                  <a:schemeClr val="bg1"/>
                </a:solidFill>
                <a:latin typeface="+mn-lt"/>
                <a:ea typeface="+mn-ea"/>
                <a:cs typeface="+mn-cs"/>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0" lvl="0" indent="0" algn="l" defTabSz="1219170" rtl="0" eaLnBrk="1" latinLnBrk="0" hangingPunct="1">
              <a:spcBef>
                <a:spcPct val="20000"/>
              </a:spcBef>
              <a:buFontTx/>
              <a:buNone/>
            </a:pPr>
            <a:r>
              <a:rPr lang="en-US" dirty="0" smtClean="0"/>
              <a:t>Click to edit Master text styles</a:t>
            </a:r>
          </a:p>
        </p:txBody>
      </p:sp>
      <p:sp>
        <p:nvSpPr>
          <p:cNvPr id="13"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570984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057401"/>
            <a:ext cx="5384800" cy="4068763"/>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2057401"/>
            <a:ext cx="5384800" cy="4068763"/>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087BDBC-6DA9-404E-B13B-A871871DC42B}"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0175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016000" y="2066925"/>
            <a:ext cx="4876800" cy="2352675"/>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6466348" y="4424363"/>
            <a:ext cx="4775200" cy="1828800"/>
          </a:xfrm>
        </p:spPr>
        <p:txBody>
          <a:bodyPr>
            <a:normAutofit/>
          </a:bodyPr>
          <a:lstStyle>
            <a:lvl1pPr marL="0" indent="0" algn="l">
              <a:buFontTx/>
              <a:buNone/>
              <a:defRPr sz="2133" b="1">
                <a:solidFill>
                  <a:schemeClr val="bg1"/>
                </a:solidFill>
              </a:defRPr>
            </a:lvl1pPr>
            <a:lvl2pPr marL="0" indent="0" algn="l">
              <a:buFontTx/>
              <a:buNone/>
              <a:defRPr sz="2133">
                <a:solidFill>
                  <a:schemeClr val="bg1"/>
                </a:solidFill>
              </a:defRPr>
            </a:lvl2pPr>
            <a:lvl3pPr marL="0" indent="0" algn="l">
              <a:buFontTx/>
              <a:buNone/>
              <a:defRPr sz="2133">
                <a:solidFill>
                  <a:schemeClr val="bg1"/>
                </a:solidFill>
              </a:defRPr>
            </a:lvl3pPr>
            <a:lvl4pPr marL="0" indent="0" algn="l">
              <a:buFontTx/>
              <a:buNone/>
              <a:defRPr sz="2133">
                <a:solidFill>
                  <a:schemeClr val="bg1"/>
                </a:solidFill>
              </a:defRPr>
            </a:lvl4pPr>
            <a:lvl5pPr marL="0" indent="0" algn="l">
              <a:buFontTx/>
              <a:buNone/>
              <a:defRPr sz="2133">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6415548" y="2066925"/>
            <a:ext cx="4876800" cy="2352675"/>
          </a:xfrm>
        </p:spPr>
        <p:txBody>
          <a:bodyP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1016001" y="4419601"/>
            <a:ext cx="4876799" cy="1828800"/>
          </a:xfrm>
        </p:spPr>
        <p:txBody>
          <a:bodyPr>
            <a:normAutofit/>
          </a:bodyPr>
          <a:lstStyle>
            <a:lvl1pPr marL="0" indent="0">
              <a:buFontTx/>
              <a:buNone/>
              <a:defRPr sz="2133" b="1">
                <a:solidFill>
                  <a:schemeClr val="bg1"/>
                </a:solidFill>
              </a:defRPr>
            </a:lvl1pPr>
            <a:lvl2pPr marL="0" indent="0">
              <a:buFontTx/>
              <a:buNone/>
              <a:defRPr sz="2133">
                <a:solidFill>
                  <a:schemeClr val="bg1"/>
                </a:solidFill>
              </a:defRPr>
            </a:lvl2pPr>
            <a:lvl3pPr marL="0" indent="0">
              <a:buFontTx/>
              <a:buNone/>
              <a:defRPr sz="2133">
                <a:solidFill>
                  <a:schemeClr val="bg1"/>
                </a:solidFill>
              </a:defRPr>
            </a:lvl3pPr>
            <a:lvl4pPr marL="0" indent="0">
              <a:buFontTx/>
              <a:buNone/>
              <a:defRPr sz="2133">
                <a:solidFill>
                  <a:schemeClr val="bg1"/>
                </a:solidFill>
              </a:defRPr>
            </a:lvl4pPr>
            <a:lvl5pPr marL="0" indent="0">
              <a:buFontTx/>
              <a:buNone/>
              <a:defRPr sz="2133">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10027681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18400" y="2362200"/>
            <a:ext cx="4064000" cy="3505200"/>
          </a:xfrm>
        </p:spPr>
        <p:txBody>
          <a:bodyPr/>
          <a:lstStyle>
            <a:lvl1pPr marL="0" indent="0" algn="ctr">
              <a:lnSpc>
                <a:spcPts val="2133"/>
              </a:lnSpc>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5"/>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2844800" y="274637"/>
            <a:ext cx="8737600" cy="1554163"/>
          </a:xfrm>
        </p:spPr>
        <p:txBody>
          <a:bodyPr/>
          <a:lstStyle/>
          <a:p>
            <a:r>
              <a:rPr lang="en-US" smtClean="0"/>
              <a:t>Click to edit Master title style</a:t>
            </a:r>
            <a:endParaRPr lang="en-US"/>
          </a:p>
        </p:txBody>
      </p:sp>
    </p:spTree>
    <p:extLst>
      <p:ext uri="{BB962C8B-B14F-4D97-AF65-F5344CB8AC3E}">
        <p14:creationId xmlns:p14="http://schemas.microsoft.com/office/powerpoint/2010/main" val="2513605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905000"/>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609600" y="2514600"/>
            <a:ext cx="5386917" cy="3611563"/>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905000"/>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193369" y="2514600"/>
            <a:ext cx="5389033" cy="3611563"/>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2C7C7B-8BC7-42B2-9D60-3C885774C7BB}" type="datetime1">
              <a:rPr lang="en-US" smtClean="0">
                <a:solidFill>
                  <a:prstClr val="black">
                    <a:tint val="75000"/>
                  </a:prstClr>
                </a:solidFill>
              </a:rPr>
              <a:t>8/28/2017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8144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CC9D470-6211-4F34-8707-EDC8B7E5B867}" type="datetime1">
              <a:rPr lang="en-US" smtClean="0">
                <a:solidFill>
                  <a:prstClr val="black">
                    <a:tint val="75000"/>
                  </a:prstClr>
                </a:solidFill>
              </a:rPr>
              <a:t>8/28/2017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1618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1C5B4-B60C-43DB-A674-E8A1AA4406F6}" type="datetime1">
              <a:rPr lang="en-US" smtClean="0">
                <a:solidFill>
                  <a:prstClr val="black">
                    <a:tint val="75000"/>
                  </a:prstClr>
                </a:solidFill>
              </a:rPr>
              <a:t>8/28/2017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2996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2057401"/>
            <a:ext cx="6815667" cy="4068763"/>
          </a:xfrm>
        </p:spPr>
        <p:txBody>
          <a:bodyPr>
            <a:normAutofit/>
          </a:bodyPr>
          <a:lstStyle>
            <a:lvl1pPr>
              <a:defRPr sz="2667"/>
            </a:lvl1pPr>
            <a:lvl2pPr>
              <a:defRPr sz="2667"/>
            </a:lvl2pPr>
            <a:lvl3pPr>
              <a:defRPr sz="2667"/>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2" y="2057401"/>
            <a:ext cx="4011084" cy="40687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676EF-D8A8-4C33-92F4-3252B903B48A}" type="datetime1">
              <a:rPr lang="en-US" smtClean="0">
                <a:solidFill>
                  <a:prstClr val="black">
                    <a:tint val="75000"/>
                  </a:prstClr>
                </a:solidFill>
              </a:rPr>
              <a:t>8/28/2017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2844800" y="274637"/>
            <a:ext cx="8737600" cy="15541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41381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ideo"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1.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video" Target="../media/media1.wmv"/><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microsoft.com/office/2007/relationships/media" Target="../media/media1.wmv"/><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1.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video" Target="../media/media1.wmv"/><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microsoft.com/office/2007/relationships/media" Target="../media/media1.wmv"/><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048000" y="838200"/>
            <a:ext cx="16934821" cy="6019800"/>
          </a:xfrm>
          <a:prstGeom prst="rect">
            <a:avLst/>
          </a:prstGeom>
        </p:spPr>
      </p:pic>
      <p:sp>
        <p:nvSpPr>
          <p:cNvPr id="9" name="Rectangle 8"/>
          <p:cNvSpPr/>
          <p:nvPr userDrawn="1"/>
        </p:nvSpPr>
        <p:spPr>
          <a:xfrm>
            <a:off x="-49163" y="152399"/>
            <a:ext cx="12444363" cy="1800227"/>
          </a:xfrm>
          <a:prstGeom prst="rect">
            <a:avLst/>
          </a:prstGeom>
          <a:gradFill>
            <a:gsLst>
              <a:gs pos="0">
                <a:schemeClr val="tx2">
                  <a:lumMod val="50000"/>
                </a:schemeClr>
              </a:gs>
              <a:gs pos="16000">
                <a:schemeClr val="tx2">
                  <a:lumMod val="50000"/>
                </a:schemeClr>
              </a:gs>
              <a:gs pos="31000">
                <a:schemeClr val="tx2">
                  <a:lumMod val="50000"/>
                </a:schemeClr>
              </a:gs>
              <a:gs pos="100000">
                <a:schemeClr val="accent1">
                  <a:lumMod val="5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11" name="global_network.mov">
            <a:hlinkClick r:id="" action="ppaction://media"/>
          </p:cNvPr>
          <p:cNvPicPr>
            <a:picLocks noChangeAspect="1"/>
          </p:cNvPicPr>
          <p:nvPr userDrawn="1">
            <a:videoFile r:link="rId20"/>
            <p:extLst>
              <p:ext uri="{DAA4B4D4-6D71-4841-9C94-3DE7FCFB9230}">
                <p14:media xmlns:p14="http://schemas.microsoft.com/office/powerpoint/2010/main" r:embed="rId19"/>
              </p:ext>
            </p:extLst>
          </p:nvPr>
        </p:nvPicPr>
        <p:blipFill>
          <a:blip r:embed="rId22">
            <a:lum bright="-8000" contrast="8000"/>
          </a:blip>
          <a:stretch>
            <a:fillRect/>
          </a:stretch>
        </p:blipFill>
        <p:spPr>
          <a:xfrm>
            <a:off x="0" y="185059"/>
            <a:ext cx="3251200" cy="1725215"/>
          </a:xfrm>
          <a:prstGeom prst="rect">
            <a:avLst/>
          </a:prstGeom>
          <a:ln w="38100">
            <a:solidFill>
              <a:schemeClr val="bg1"/>
            </a:solidFill>
          </a:ln>
        </p:spPr>
      </p:pic>
      <p:sp>
        <p:nvSpPr>
          <p:cNvPr id="10" name="Rectangle 9"/>
          <p:cNvSpPr/>
          <p:nvPr userDrawn="1"/>
        </p:nvSpPr>
        <p:spPr>
          <a:xfrm>
            <a:off x="-406400" y="152399"/>
            <a:ext cx="12647563" cy="1800227"/>
          </a:xfrm>
          <a:prstGeom prst="rect">
            <a:avLst/>
          </a:prstGeom>
          <a:gradFill>
            <a:gsLst>
              <a:gs pos="0">
                <a:schemeClr val="tx1">
                  <a:lumMod val="95000"/>
                  <a:lumOff val="5000"/>
                  <a:alpha val="0"/>
                </a:schemeClr>
              </a:gs>
              <a:gs pos="16000">
                <a:srgbClr val="0D0D0D">
                  <a:alpha val="0"/>
                </a:srgbClr>
              </a:gs>
              <a:gs pos="55000">
                <a:srgbClr val="0A1E34"/>
              </a:gs>
              <a:gs pos="31000">
                <a:srgbClr val="08121E"/>
              </a:gs>
              <a:gs pos="100000">
                <a:schemeClr val="accent1">
                  <a:lumMod val="5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Placeholder 1"/>
          <p:cNvSpPr>
            <a:spLocks noGrp="1"/>
          </p:cNvSpPr>
          <p:nvPr>
            <p:ph type="title"/>
          </p:nvPr>
        </p:nvSpPr>
        <p:spPr>
          <a:xfrm>
            <a:off x="2844800" y="274637"/>
            <a:ext cx="8737600" cy="15541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2057401"/>
            <a:ext cx="109728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B727900-7A27-455E-9E1A-3D32D075CE29}"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737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4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repeatCount="indefinite" fill="hold" display="0">
                  <p:stCondLst>
                    <p:cond delay="indefinite"/>
                  </p:stCondLst>
                </p:cTn>
                <p:tgtEl>
                  <p:spTgt spid="11"/>
                </p:tgtEl>
              </p:cMediaNode>
            </p:video>
          </p:childTnLst>
        </p:cTn>
      </p:par>
    </p:tnLst>
  </p:timing>
  <p:hf hdr="0" ftr="0" dt="0"/>
  <p:txStyles>
    <p:titleStyle>
      <a:lvl1pPr algn="ctr" defTabSz="1219170" rtl="0" eaLnBrk="1" latinLnBrk="0" hangingPunct="1">
        <a:spcBef>
          <a:spcPct val="0"/>
        </a:spcBef>
        <a:buNone/>
        <a:defRPr sz="4267" kern="1200">
          <a:solidFill>
            <a:schemeClr val="bg1"/>
          </a:solidFill>
          <a:latin typeface="+mj-lt"/>
          <a:ea typeface="+mj-ea"/>
          <a:cs typeface="+mj-cs"/>
        </a:defRPr>
      </a:lvl1pPr>
    </p:titleStyle>
    <p:body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048000" y="838200"/>
            <a:ext cx="16934821" cy="6019800"/>
          </a:xfrm>
          <a:prstGeom prst="rect">
            <a:avLst/>
          </a:prstGeom>
        </p:spPr>
      </p:pic>
      <p:sp>
        <p:nvSpPr>
          <p:cNvPr id="9" name="Rectangle 8"/>
          <p:cNvSpPr/>
          <p:nvPr userDrawn="1"/>
        </p:nvSpPr>
        <p:spPr>
          <a:xfrm>
            <a:off x="-49163" y="152399"/>
            <a:ext cx="12444363" cy="1800227"/>
          </a:xfrm>
          <a:prstGeom prst="rect">
            <a:avLst/>
          </a:prstGeom>
          <a:gradFill>
            <a:gsLst>
              <a:gs pos="0">
                <a:schemeClr val="tx2">
                  <a:lumMod val="50000"/>
                </a:schemeClr>
              </a:gs>
              <a:gs pos="16000">
                <a:schemeClr val="tx2">
                  <a:lumMod val="50000"/>
                </a:schemeClr>
              </a:gs>
              <a:gs pos="31000">
                <a:schemeClr val="tx2">
                  <a:lumMod val="50000"/>
                </a:schemeClr>
              </a:gs>
              <a:gs pos="100000">
                <a:schemeClr val="accent1">
                  <a:lumMod val="5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11" name="global_network.mov">
            <a:hlinkClick r:id="" action="ppaction://media"/>
          </p:cNvPr>
          <p:cNvPicPr>
            <a:picLocks noChangeAspect="1"/>
          </p:cNvPicPr>
          <p:nvPr userDrawn="1">
            <a:videoFile r:link="rId20"/>
            <p:extLst>
              <p:ext uri="{DAA4B4D4-6D71-4841-9C94-3DE7FCFB9230}">
                <p14:media xmlns:p14="http://schemas.microsoft.com/office/powerpoint/2010/main" r:embed="rId19"/>
              </p:ext>
            </p:extLst>
          </p:nvPr>
        </p:nvPicPr>
        <p:blipFill>
          <a:blip r:embed="rId22">
            <a:lum bright="-8000" contrast="8000"/>
          </a:blip>
          <a:stretch>
            <a:fillRect/>
          </a:stretch>
        </p:blipFill>
        <p:spPr>
          <a:xfrm>
            <a:off x="0" y="185059"/>
            <a:ext cx="3251200" cy="1725215"/>
          </a:xfrm>
          <a:prstGeom prst="rect">
            <a:avLst/>
          </a:prstGeom>
          <a:ln w="38100">
            <a:solidFill>
              <a:schemeClr val="bg1"/>
            </a:solidFill>
          </a:ln>
        </p:spPr>
      </p:pic>
      <p:sp>
        <p:nvSpPr>
          <p:cNvPr id="10" name="Rectangle 9"/>
          <p:cNvSpPr/>
          <p:nvPr userDrawn="1"/>
        </p:nvSpPr>
        <p:spPr>
          <a:xfrm>
            <a:off x="-406400" y="152399"/>
            <a:ext cx="12647563" cy="1800227"/>
          </a:xfrm>
          <a:prstGeom prst="rect">
            <a:avLst/>
          </a:prstGeom>
          <a:gradFill>
            <a:gsLst>
              <a:gs pos="0">
                <a:schemeClr val="tx1">
                  <a:lumMod val="95000"/>
                  <a:lumOff val="5000"/>
                  <a:alpha val="0"/>
                </a:schemeClr>
              </a:gs>
              <a:gs pos="16000">
                <a:srgbClr val="0D0D0D">
                  <a:alpha val="0"/>
                </a:srgbClr>
              </a:gs>
              <a:gs pos="55000">
                <a:srgbClr val="0A1E34"/>
              </a:gs>
              <a:gs pos="31000">
                <a:srgbClr val="08121E"/>
              </a:gs>
              <a:gs pos="100000">
                <a:schemeClr val="accent1">
                  <a:lumMod val="5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Placeholder 1"/>
          <p:cNvSpPr>
            <a:spLocks noGrp="1"/>
          </p:cNvSpPr>
          <p:nvPr>
            <p:ph type="title"/>
          </p:nvPr>
        </p:nvSpPr>
        <p:spPr>
          <a:xfrm>
            <a:off x="2844800" y="274637"/>
            <a:ext cx="8737600" cy="15541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2057401"/>
            <a:ext cx="109728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AE09F7D-5E80-47B8-9E70-D1599B0ACED1}"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900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4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repeatCount="indefinite" fill="hold" display="0">
                  <p:stCondLst>
                    <p:cond delay="indefinite"/>
                  </p:stCondLst>
                </p:cTn>
                <p:tgtEl>
                  <p:spTgt spid="11"/>
                </p:tgtEl>
              </p:cMediaNode>
            </p:video>
          </p:childTnLst>
        </p:cTn>
      </p:par>
    </p:tnLst>
  </p:timing>
  <p:hf hdr="0" ftr="0" dt="0"/>
  <p:txStyles>
    <p:titleStyle>
      <a:lvl1pPr algn="ctr" defTabSz="1219170" rtl="0" eaLnBrk="1" latinLnBrk="0" hangingPunct="1">
        <a:spcBef>
          <a:spcPct val="0"/>
        </a:spcBef>
        <a:buNone/>
        <a:defRPr sz="4267" kern="1200">
          <a:solidFill>
            <a:schemeClr val="bg1"/>
          </a:solidFill>
          <a:latin typeface="+mj-lt"/>
          <a:ea typeface="+mj-ea"/>
          <a:cs typeface="+mj-cs"/>
        </a:defRPr>
      </a:lvl1pPr>
    </p:titleStyle>
    <p:body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048000" y="838200"/>
            <a:ext cx="16934821" cy="6019800"/>
          </a:xfrm>
          <a:prstGeom prst="rect">
            <a:avLst/>
          </a:prstGeom>
        </p:spPr>
      </p:pic>
      <p:sp>
        <p:nvSpPr>
          <p:cNvPr id="9" name="Rectangle 8"/>
          <p:cNvSpPr/>
          <p:nvPr userDrawn="1"/>
        </p:nvSpPr>
        <p:spPr>
          <a:xfrm>
            <a:off x="-49163" y="152399"/>
            <a:ext cx="12444363" cy="1800227"/>
          </a:xfrm>
          <a:prstGeom prst="rect">
            <a:avLst/>
          </a:prstGeom>
          <a:gradFill>
            <a:gsLst>
              <a:gs pos="0">
                <a:schemeClr val="tx2">
                  <a:lumMod val="50000"/>
                </a:schemeClr>
              </a:gs>
              <a:gs pos="16000">
                <a:schemeClr val="tx2">
                  <a:lumMod val="50000"/>
                </a:schemeClr>
              </a:gs>
              <a:gs pos="31000">
                <a:schemeClr val="tx2">
                  <a:lumMod val="50000"/>
                </a:schemeClr>
              </a:gs>
              <a:gs pos="100000">
                <a:schemeClr val="accent1">
                  <a:lumMod val="5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11" name="global_network.mov">
            <a:hlinkClick r:id="" action="ppaction://media"/>
          </p:cNvPr>
          <p:cNvPicPr>
            <a:picLocks noChangeAspect="1"/>
          </p:cNvPicPr>
          <p:nvPr userDrawn="1">
            <a:videoFile r:link="rId20"/>
            <p:extLst>
              <p:ext uri="{DAA4B4D4-6D71-4841-9C94-3DE7FCFB9230}">
                <p14:media xmlns:p14="http://schemas.microsoft.com/office/powerpoint/2010/main" r:embed="rId19"/>
              </p:ext>
            </p:extLst>
          </p:nvPr>
        </p:nvPicPr>
        <p:blipFill>
          <a:blip r:embed="rId22">
            <a:lum bright="-8000" contrast="8000"/>
          </a:blip>
          <a:stretch>
            <a:fillRect/>
          </a:stretch>
        </p:blipFill>
        <p:spPr>
          <a:xfrm>
            <a:off x="0" y="185059"/>
            <a:ext cx="3251200" cy="1725215"/>
          </a:xfrm>
          <a:prstGeom prst="rect">
            <a:avLst/>
          </a:prstGeom>
          <a:ln w="38100">
            <a:solidFill>
              <a:schemeClr val="bg1"/>
            </a:solidFill>
          </a:ln>
        </p:spPr>
      </p:pic>
      <p:sp>
        <p:nvSpPr>
          <p:cNvPr id="10" name="Rectangle 9"/>
          <p:cNvSpPr/>
          <p:nvPr userDrawn="1"/>
        </p:nvSpPr>
        <p:spPr>
          <a:xfrm>
            <a:off x="-406400" y="152399"/>
            <a:ext cx="12647563" cy="1800227"/>
          </a:xfrm>
          <a:prstGeom prst="rect">
            <a:avLst/>
          </a:prstGeom>
          <a:gradFill>
            <a:gsLst>
              <a:gs pos="0">
                <a:schemeClr val="tx1">
                  <a:lumMod val="95000"/>
                  <a:lumOff val="5000"/>
                  <a:alpha val="0"/>
                </a:schemeClr>
              </a:gs>
              <a:gs pos="16000">
                <a:srgbClr val="0D0D0D">
                  <a:alpha val="0"/>
                </a:srgbClr>
              </a:gs>
              <a:gs pos="55000">
                <a:srgbClr val="0A1E34"/>
              </a:gs>
              <a:gs pos="31000">
                <a:srgbClr val="08121E"/>
              </a:gs>
              <a:gs pos="100000">
                <a:schemeClr val="accent1">
                  <a:lumMod val="5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Placeholder 1"/>
          <p:cNvSpPr>
            <a:spLocks noGrp="1"/>
          </p:cNvSpPr>
          <p:nvPr>
            <p:ph type="title"/>
          </p:nvPr>
        </p:nvSpPr>
        <p:spPr>
          <a:xfrm>
            <a:off x="2844800" y="274637"/>
            <a:ext cx="8737600" cy="15541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2057401"/>
            <a:ext cx="109728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2A1EE19-1F5A-4A22-A65A-4FED127C8A8E}" type="datetime1">
              <a:rPr lang="en-US" smtClean="0">
                <a:solidFill>
                  <a:prstClr val="black">
                    <a:tint val="75000"/>
                  </a:prstClr>
                </a:solidFill>
              </a:rPr>
              <a:t>8/28/2017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91E1448-AA2E-46C5-9748-D6EC433D1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684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4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repeatCount="indefinite" fill="hold" display="0">
                  <p:stCondLst>
                    <p:cond delay="indefinite"/>
                  </p:stCondLst>
                </p:cTn>
                <p:tgtEl>
                  <p:spTgt spid="11"/>
                </p:tgtEl>
              </p:cMediaNode>
            </p:video>
          </p:childTnLst>
        </p:cTn>
      </p:par>
    </p:tnLst>
  </p:timing>
  <p:hf hdr="0" ftr="0" dt="0"/>
  <p:txStyles>
    <p:titleStyle>
      <a:lvl1pPr algn="ctr" defTabSz="1219170" rtl="0" eaLnBrk="1" latinLnBrk="0" hangingPunct="1">
        <a:spcBef>
          <a:spcPct val="0"/>
        </a:spcBef>
        <a:buNone/>
        <a:defRPr sz="4267" kern="1200">
          <a:solidFill>
            <a:schemeClr val="bg1"/>
          </a:solidFill>
          <a:latin typeface="+mj-lt"/>
          <a:ea typeface="+mj-ea"/>
          <a:cs typeface="+mj-cs"/>
        </a:defRPr>
      </a:lvl1pPr>
    </p:titleStyle>
    <p:body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2FBCB.2024C820"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cid:image001.jpg@01D2FBCB.2024C82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m.kw/url?sa=i&amp;rct=j&amp;q=&amp;esrc=s&amp;source=images&amp;cd=&amp;cad=rja&amp;uact=8&amp;ved=0ahUKEwjd8JDQ9O3PAhVGORQKHZrvCZYQjRwIBw&amp;url=https://en.wikipedia.org/wiki/Flag_of_Tunisia&amp;bvm=bv.136593572,d.ZGg&amp;psig=AFQjCNFj68rWExLAuFWrSkCN7S8jh7Nbng&amp;ust=1477208469917315" TargetMode="External"/><Relationship Id="rId13" Type="http://schemas.openxmlformats.org/officeDocument/2006/relationships/image" Target="../media/image13.png"/><Relationship Id="rId18" Type="http://schemas.openxmlformats.org/officeDocument/2006/relationships/hyperlink" Target="https://www.google.com.kw/url?sa=i&amp;rct=j&amp;q=&amp;esrc=s&amp;source=images&amp;cd=&amp;cad=rja&amp;uact=8&amp;ved=0ahUKEwil_9ep8-3PAhUDVhQKHVWxDX4QjRwIBw&amp;url=https://en.wikipedia.org/wiki/Flag_of_Jordan&amp;psig=AFQjCNHvvy5OYUx-TNlk3da9b5sStMXSew&amp;ust=1477208135360443"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https://www.google.com.kw/url?sa=i&amp;rct=j&amp;q=&amp;esrc=s&amp;source=images&amp;cd=&amp;cad=rja&amp;uact=8&amp;ved=0ahUKEwjXrIbV9u3PAhWD8RQKHVCrBXIQjRwIBw&amp;url=https://en.wikipedia.org/wiki/Palestinian_flag&amp;bvm=bv.136593572,d.ZGg&amp;psig=AFQjCNEnYPqG3sv7JkDscdQugeq1w2GT9Q&amp;ust=1477209042644678" TargetMode="External"/><Relationship Id="rId17" Type="http://schemas.openxmlformats.org/officeDocument/2006/relationships/image" Target="../media/image15.png"/><Relationship Id="rId2" Type="http://schemas.openxmlformats.org/officeDocument/2006/relationships/hyperlink" Target="http://www.google.com.kw/url?sa=i&amp;rct=j&amp;q=&amp;esrc=s&amp;source=images&amp;cd=&amp;cad=rja&amp;uact=8&amp;ved=0ahUKEwjMmpjl8-3PAhUCXRQKHfO5CAMQjRwIBw&amp;url=http://iraqflag.facts.co/iraqflagof/iraqflag.php&amp;bvm=bv.136593572,d.ZGg&amp;psig=AFQjCNH-FIQJuES3MnrceONV1n0mpBX5IQ&amp;ust=1477208218052842" TargetMode="External"/><Relationship Id="rId16" Type="http://schemas.openxmlformats.org/officeDocument/2006/relationships/hyperlink" Target="https://www.google.com.kw/url?sa=i&amp;rct=j&amp;q=&amp;esrc=s&amp;source=images&amp;cd=&amp;cad=rja&amp;uact=8&amp;ved=0ahUKEwj4-snC9-3PAhVIuRQKHchiBrQQjRwIBw&amp;url=https://en.wikipedia.org/wiki/Flag_of_Mauritania&amp;bvm=bv.136593572,d.ZGg&amp;psig=AFQjCNH-XfrrMETriJNBCFSAZOoUkA0Smw&amp;ust=1477209270607277" TargetMode="External"/><Relationship Id="rId1" Type="http://schemas.openxmlformats.org/officeDocument/2006/relationships/slideLayout" Target="../slideLayouts/slideLayout20.xml"/><Relationship Id="rId6" Type="http://schemas.openxmlformats.org/officeDocument/2006/relationships/hyperlink" Target="https://www.google.com.kw/url?sa=i&amp;rct=j&amp;q=&amp;esrc=s&amp;source=images&amp;cd=&amp;cad=rja&amp;uact=8&amp;ved=0ahUKEwi-sNyl9O3PAhVBtBQKHQ64A0oQjRwIBw&amp;url=https://en.wikipedia.org/wiki/Flag_of_Yemen&amp;bvm=bv.136593572,d.ZGg&amp;psig=AFQjCNFPs26OQ33RgX-nKhpvmoQH4GeWlQ&amp;ust=1477208402480892" TargetMode="Externa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hyperlink" Target="https://www.google.com.kw/url?sa=i&amp;rct=j&amp;q=&amp;esrc=s&amp;source=images&amp;cd=&amp;cad=rja&amp;uact=8&amp;ved=0ahUKEwjSrZTo9O3PAhVE7RQKHfXXAe8QjRwIBw&amp;url=https://en.wikipedia.org/wiki/Flag_of_Oman&amp;bvm=bv.136593572,d.ZGg&amp;psig=AFQjCNGZLNd_z35o8HZfduhBAeA5MfyO8A&amp;ust=1477208544845721" TargetMode="External"/><Relationship Id="rId19" Type="http://schemas.openxmlformats.org/officeDocument/2006/relationships/image" Target="../media/image16.png"/><Relationship Id="rId4" Type="http://schemas.openxmlformats.org/officeDocument/2006/relationships/hyperlink" Target="https://www.google.com.kw/url?sa=i&amp;rct=j&amp;q=&amp;esrc=s&amp;source=images&amp;cd=&amp;cad=rja&amp;uact=8&amp;ved=0ahUKEwi_6tyL9O3PAhVMnRQKHcnaAzgQjRwIBw&amp;url=https://en.wikipedia.org/wiki/Flag_of_Kuwait&amp;bvm=bv.136593572,d.ZGg&amp;psig=AFQjCNE1lbNiYdwrSQ08pm35C6fBBFunWA&amp;ust=1477208344968642" TargetMode="External"/><Relationship Id="rId9" Type="http://schemas.openxmlformats.org/officeDocument/2006/relationships/image" Target="../media/image11.png"/><Relationship Id="rId14" Type="http://schemas.openxmlformats.org/officeDocument/2006/relationships/hyperlink" Target="https://www.google.com.kw/url?sa=i&amp;rct=j&amp;q=&amp;esrc=s&amp;source=images&amp;cd=&amp;cad=rja&amp;uact=8&amp;ved=0ahUKEwiz_7mE9-3PAhXJOBQKHbj6Ck8QjRwIBw&amp;url=https://en.wikipedia.org/wiki/Flag_of_Egypt&amp;bvm=bv.136593572,d.ZGg&amp;psig=AFQjCNFQhmOI_Gd0SOfxOvQspsMqpks34Q&amp;ust=147720914248519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1228" y="2653148"/>
            <a:ext cx="8284029" cy="1133708"/>
          </a:xfrm>
          <a:prstGeom prst="rect">
            <a:avLst/>
          </a:prstGeom>
        </p:spPr>
        <p:txBody>
          <a:bodyPr wrap="square">
            <a:spAutoFit/>
          </a:bodyPr>
          <a:lstStyle/>
          <a:p>
            <a:pPr algn="ctr"/>
            <a:r>
              <a:rPr lang="en-US" sz="4267" dirty="0">
                <a:solidFill>
                  <a:schemeClr val="bg1"/>
                </a:solidFill>
                <a:latin typeface="+mj-lt"/>
                <a:ea typeface="+mj-ea"/>
                <a:cs typeface="+mj-cs"/>
              </a:rPr>
              <a:t>ARABOSAI RWGEA </a:t>
            </a:r>
            <a:endParaRPr lang="en-US" sz="4267" dirty="0" smtClean="0">
              <a:solidFill>
                <a:schemeClr val="bg1"/>
              </a:solidFill>
              <a:latin typeface="+mj-lt"/>
              <a:ea typeface="+mj-ea"/>
              <a:cs typeface="+mj-cs"/>
            </a:endParaRPr>
          </a:p>
          <a:p>
            <a:pPr algn="ctr"/>
            <a:r>
              <a:rPr lang="en-US" sz="2500" dirty="0" smtClean="0">
                <a:solidFill>
                  <a:schemeClr val="bg1"/>
                </a:solidFill>
                <a:latin typeface="+mj-lt"/>
                <a:ea typeface="+mj-ea"/>
                <a:cs typeface="+mj-cs"/>
              </a:rPr>
              <a:t>Progress Report </a:t>
            </a:r>
            <a:r>
              <a:rPr lang="en-US" sz="2500" dirty="0">
                <a:solidFill>
                  <a:schemeClr val="bg1"/>
                </a:solidFill>
                <a:latin typeface="+mj-lt"/>
                <a:ea typeface="+mj-ea"/>
                <a:cs typeface="+mj-cs"/>
              </a:rPr>
              <a:t>&amp; Activities</a:t>
            </a:r>
          </a:p>
        </p:txBody>
      </p:sp>
      <p:pic>
        <p:nvPicPr>
          <p:cNvPr id="9" name="Picture 8" descr="cid:image001.jpg@01D2FBCB.2024C820"/>
          <p:cNvPicPr/>
          <p:nvPr/>
        </p:nvPicPr>
        <p:blipFill>
          <a:blip r:embed="rId2" r:link="rId3">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10883590" y="444336"/>
            <a:ext cx="957569" cy="1038775"/>
          </a:xfrm>
          <a:prstGeom prst="rect">
            <a:avLst/>
          </a:prstGeom>
          <a:noFill/>
          <a:ln>
            <a:noFill/>
          </a:ln>
        </p:spPr>
      </p:pic>
      <p:sp>
        <p:nvSpPr>
          <p:cNvPr id="12" name="Slide Number Placeholder 11"/>
          <p:cNvSpPr>
            <a:spLocks noGrp="1"/>
          </p:cNvSpPr>
          <p:nvPr>
            <p:ph type="sldNum" sz="quarter" idx="12"/>
          </p:nvPr>
        </p:nvSpPr>
        <p:spPr/>
        <p:txBody>
          <a:bodyPr/>
          <a:lstStyle/>
          <a:p>
            <a:fld id="{091E1448-AA2E-46C5-9748-D6EC433D1BE0}" type="slidenum">
              <a:rPr lang="en-US" smtClean="0">
                <a:solidFill>
                  <a:prstClr val="black">
                    <a:tint val="75000"/>
                  </a:prstClr>
                </a:solidFill>
              </a:rPr>
              <a:pPr/>
              <a:t>1</a:t>
            </a:fld>
            <a:endParaRPr lang="en-US">
              <a:solidFill>
                <a:prstClr val="black">
                  <a:tint val="75000"/>
                </a:prstClr>
              </a:solidFill>
            </a:endParaRPr>
          </a:p>
        </p:txBody>
      </p:sp>
      <p:sp>
        <p:nvSpPr>
          <p:cNvPr id="8" name="Rectangle 7"/>
          <p:cNvSpPr/>
          <p:nvPr/>
        </p:nvSpPr>
        <p:spPr>
          <a:xfrm>
            <a:off x="4993179" y="5082641"/>
            <a:ext cx="8284029" cy="707886"/>
          </a:xfrm>
          <a:prstGeom prst="rect">
            <a:avLst/>
          </a:prstGeom>
        </p:spPr>
        <p:txBody>
          <a:bodyPr wrap="square">
            <a:spAutoFit/>
          </a:bodyPr>
          <a:lstStyle/>
          <a:p>
            <a:pPr algn="ctr"/>
            <a:r>
              <a:rPr lang="en-US" sz="2000" dirty="0" smtClean="0">
                <a:solidFill>
                  <a:schemeClr val="bg1"/>
                </a:solidFill>
                <a:latin typeface="+mj-lt"/>
                <a:ea typeface="+mj-ea"/>
                <a:cs typeface="+mj-cs"/>
              </a:rPr>
              <a:t>15</a:t>
            </a:r>
            <a:r>
              <a:rPr lang="en-US" sz="2000" baseline="30000" dirty="0" smtClean="0">
                <a:solidFill>
                  <a:schemeClr val="bg1"/>
                </a:solidFill>
                <a:latin typeface="+mj-lt"/>
                <a:ea typeface="+mj-ea"/>
                <a:cs typeface="+mj-cs"/>
              </a:rPr>
              <a:t>th</a:t>
            </a:r>
            <a:r>
              <a:rPr lang="en-US" sz="2000" dirty="0" smtClean="0">
                <a:solidFill>
                  <a:schemeClr val="bg1"/>
                </a:solidFill>
                <a:latin typeface="+mj-lt"/>
                <a:ea typeface="+mj-ea"/>
                <a:cs typeface="+mj-cs"/>
              </a:rPr>
              <a:t> Steering Committee Meeting</a:t>
            </a:r>
          </a:p>
          <a:p>
            <a:pPr algn="ctr"/>
            <a:r>
              <a:rPr lang="en-US" sz="2000" dirty="0" smtClean="0">
                <a:solidFill>
                  <a:schemeClr val="bg1"/>
                </a:solidFill>
                <a:latin typeface="+mj-lt"/>
                <a:ea typeface="+mj-ea"/>
                <a:cs typeface="+mj-cs"/>
              </a:rPr>
              <a:t> Washington DC, USA</a:t>
            </a:r>
            <a:endParaRPr lang="en-US" sz="2000" dirty="0">
              <a:solidFill>
                <a:schemeClr val="bg1"/>
              </a:solidFill>
              <a:latin typeface="+mj-lt"/>
              <a:ea typeface="+mj-ea"/>
              <a:cs typeface="+mj-cs"/>
            </a:endParaRPr>
          </a:p>
        </p:txBody>
      </p:sp>
      <p:sp>
        <p:nvSpPr>
          <p:cNvPr id="13" name="Rectangle 12"/>
          <p:cNvSpPr/>
          <p:nvPr/>
        </p:nvSpPr>
        <p:spPr>
          <a:xfrm>
            <a:off x="7068122" y="5888773"/>
            <a:ext cx="4344775" cy="338554"/>
          </a:xfrm>
          <a:prstGeom prst="rect">
            <a:avLst/>
          </a:prstGeom>
        </p:spPr>
        <p:txBody>
          <a:bodyPr wrap="square">
            <a:spAutoFit/>
          </a:bodyPr>
          <a:lstStyle/>
          <a:p>
            <a:pPr algn="ctr"/>
            <a:r>
              <a:rPr lang="en-US" sz="1600" dirty="0" smtClean="0">
                <a:solidFill>
                  <a:schemeClr val="bg1"/>
                </a:solidFill>
                <a:latin typeface="+mj-lt"/>
                <a:ea typeface="+mj-ea"/>
                <a:cs typeface="+mj-cs"/>
              </a:rPr>
              <a:t>11 – 14 September 2017</a:t>
            </a:r>
            <a:endParaRPr lang="en-US" sz="1600" dirty="0">
              <a:solidFill>
                <a:schemeClr val="bg1"/>
              </a:solidFill>
              <a:latin typeface="+mj-lt"/>
              <a:ea typeface="+mj-ea"/>
              <a:cs typeface="+mj-cs"/>
            </a:endParaRPr>
          </a:p>
        </p:txBody>
      </p:sp>
      <p:pic>
        <p:nvPicPr>
          <p:cNvPr id="14" name="Image 4" descr="image0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8757"/>
            <a:ext cx="1483112" cy="124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1126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100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Placeholder 41"/>
          <p:cNvSpPr txBox="1">
            <a:spLocks/>
          </p:cNvSpPr>
          <p:nvPr/>
        </p:nvSpPr>
        <p:spPr>
          <a:xfrm>
            <a:off x="3902927" y="1075900"/>
            <a:ext cx="5963424" cy="838200"/>
          </a:xfrm>
          <a:prstGeom prst="rect">
            <a:avLst/>
          </a:prstGeom>
        </p:spPr>
        <p:txBody>
          <a:bodyPr>
            <a:normAutofit fontScale="85000" lnSpcReduction="10000"/>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2500" b="1" dirty="0">
                <a:latin typeface="Times New Roman" panose="02020603050405020304" pitchFamily="18" charset="0"/>
                <a:cs typeface="Times New Roman" panose="02020603050405020304" pitchFamily="18" charset="0"/>
              </a:rPr>
              <a:t>The </a:t>
            </a:r>
            <a:r>
              <a:rPr lang="en-US" sz="2500" b="1" dirty="0" smtClean="0">
                <a:latin typeface="Times New Roman" panose="02020603050405020304" pitchFamily="18" charset="0"/>
                <a:cs typeface="Times New Roman" panose="02020603050405020304" pitchFamily="18" charset="0"/>
              </a:rPr>
              <a:t>Most Important Results </a:t>
            </a:r>
            <a:r>
              <a:rPr lang="en-US" sz="2500" b="1" dirty="0">
                <a:latin typeface="Times New Roman" panose="02020603050405020304" pitchFamily="18" charset="0"/>
                <a:cs typeface="Times New Roman" panose="02020603050405020304" pitchFamily="18" charset="0"/>
              </a:rPr>
              <a:t>of </a:t>
            </a:r>
            <a:r>
              <a:rPr lang="en-US" sz="2500" b="1" dirty="0" smtClean="0">
                <a:latin typeface="Times New Roman" panose="02020603050405020304" pitchFamily="18" charset="0"/>
                <a:cs typeface="Times New Roman" panose="02020603050405020304" pitchFamily="18" charset="0"/>
              </a:rPr>
              <a:t>some Research Papers Completed include </a:t>
            </a:r>
            <a:r>
              <a:rPr lang="en-US" sz="2500" b="1" dirty="0">
                <a:latin typeface="Times New Roman" panose="02020603050405020304" pitchFamily="18" charset="0"/>
                <a:cs typeface="Times New Roman" panose="02020603050405020304" pitchFamily="18" charset="0"/>
              </a:rPr>
              <a:t>the </a:t>
            </a:r>
            <a:r>
              <a:rPr lang="en-US" sz="2500" b="1" dirty="0" smtClean="0">
                <a:latin typeface="Times New Roman" panose="02020603050405020304" pitchFamily="18" charset="0"/>
                <a:cs typeface="Times New Roman" panose="02020603050405020304" pitchFamily="18" charset="0"/>
              </a:rPr>
              <a:t>Following</a:t>
            </a:r>
            <a:r>
              <a:rPr lang="en-US" sz="2500" b="1" dirty="0">
                <a:latin typeface="Times New Roman" panose="02020603050405020304" pitchFamily="18" charset="0"/>
                <a:cs typeface="Times New Roman" panose="02020603050405020304" pitchFamily="18" charset="0"/>
              </a:rPr>
              <a:t>:</a:t>
            </a:r>
            <a:endParaRPr lang="ar-KW" sz="2500" b="1" dirty="0">
              <a:latin typeface="Times New Roman" panose="02020603050405020304" pitchFamily="18" charset="0"/>
              <a:cs typeface="Times New Roman" panose="02020603050405020304" pitchFamily="18" charset="0"/>
            </a:endParaRPr>
          </a:p>
          <a:p>
            <a:pPr algn="ctr"/>
            <a:endParaRPr lang="en-US" dirty="0"/>
          </a:p>
        </p:txBody>
      </p:sp>
      <p:sp>
        <p:nvSpPr>
          <p:cNvPr id="10" name="Pentagon 9"/>
          <p:cNvSpPr/>
          <p:nvPr/>
        </p:nvSpPr>
        <p:spPr>
          <a:xfrm>
            <a:off x="2277327" y="1075900"/>
            <a:ext cx="1625600" cy="533400"/>
          </a:xfrm>
          <a:prstGeom prst="homePlat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2</a:t>
            </a:r>
            <a:endParaRPr lang="en-US" sz="3300" dirty="0">
              <a:solidFill>
                <a:prstClr val="white"/>
              </a:solidFill>
            </a:endParaRPr>
          </a:p>
        </p:txBody>
      </p:sp>
      <p:sp>
        <p:nvSpPr>
          <p:cNvPr id="11" name="Rectangle 10"/>
          <p:cNvSpPr/>
          <p:nvPr/>
        </p:nvSpPr>
        <p:spPr>
          <a:xfrm>
            <a:off x="43861" y="2136430"/>
            <a:ext cx="11925857" cy="461665"/>
          </a:xfrm>
          <a:prstGeom prst="rect">
            <a:avLst/>
          </a:prstGeom>
        </p:spPr>
        <p:txBody>
          <a:bodyPr wrap="square">
            <a:spAutoFit/>
          </a:bodyPr>
          <a:lstStyle/>
          <a:p>
            <a:pPr marL="457200" indent="-457200">
              <a:buFont typeface="+mj-lt"/>
              <a:buAutoNum type="arabicPeriod" startAt="6"/>
            </a:pPr>
            <a:r>
              <a:rPr lang="en-US" sz="2400" b="1" dirty="0" smtClean="0">
                <a:solidFill>
                  <a:srgbClr val="FCF600"/>
                </a:solidFill>
                <a:latin typeface="Times New Roman" panose="02020603050405020304" pitchFamily="18" charset="0"/>
                <a:cs typeface="Times New Roman" panose="02020603050405020304" pitchFamily="18" charset="0"/>
              </a:rPr>
              <a:t>SAIs </a:t>
            </a:r>
            <a:r>
              <a:rPr lang="en-US" sz="2400" b="1" dirty="0">
                <a:solidFill>
                  <a:srgbClr val="FCF600"/>
                </a:solidFill>
                <a:latin typeface="Times New Roman" panose="02020603050405020304" pitchFamily="18" charset="0"/>
                <a:cs typeface="Times New Roman" panose="02020603050405020304" pitchFamily="18" charset="0"/>
              </a:rPr>
              <a:t>Role in Auditing the Coastline.</a:t>
            </a:r>
          </a:p>
        </p:txBody>
      </p:sp>
      <p:sp>
        <p:nvSpPr>
          <p:cNvPr id="13" name="Rectangle 12"/>
          <p:cNvSpPr/>
          <p:nvPr/>
        </p:nvSpPr>
        <p:spPr>
          <a:xfrm>
            <a:off x="466863" y="2669763"/>
            <a:ext cx="11725137" cy="707886"/>
          </a:xfrm>
          <a:prstGeom prst="rect">
            <a:avLst/>
          </a:prstGeom>
        </p:spPr>
        <p:txBody>
          <a:bodyPr wrap="square">
            <a:spAutoFit/>
          </a:bodyPr>
          <a:lstStyle/>
          <a:p>
            <a:r>
              <a:rPr lang="en-US" sz="2000" b="1" dirty="0">
                <a:solidFill>
                  <a:srgbClr val="000000"/>
                </a:solidFill>
                <a:latin typeface="Calibri" panose="020F0502020204030204"/>
              </a:rPr>
              <a:t>The </a:t>
            </a:r>
            <a:r>
              <a:rPr lang="en-US" sz="2000" b="1" dirty="0" smtClean="0">
                <a:solidFill>
                  <a:srgbClr val="000000"/>
                </a:solidFill>
                <a:latin typeface="Calibri" panose="020F0502020204030204"/>
              </a:rPr>
              <a:t>Court of Accounts of the </a:t>
            </a:r>
            <a:r>
              <a:rPr lang="en-US" sz="2000" b="1" dirty="0">
                <a:solidFill>
                  <a:srgbClr val="000000"/>
                </a:solidFill>
                <a:latin typeface="Calibri" panose="020F0502020204030204"/>
              </a:rPr>
              <a:t>Republic of Tunisia presented </a:t>
            </a:r>
            <a:r>
              <a:rPr lang="en-US" sz="2000" b="1" dirty="0" smtClean="0">
                <a:solidFill>
                  <a:srgbClr val="000000"/>
                </a:solidFill>
                <a:latin typeface="Calibri" panose="020F0502020204030204"/>
              </a:rPr>
              <a:t>their audit experience, </a:t>
            </a:r>
            <a:r>
              <a:rPr lang="en-US" sz="2000" b="1" dirty="0">
                <a:solidFill>
                  <a:srgbClr val="000000"/>
                </a:solidFill>
                <a:latin typeface="Calibri" panose="020F0502020204030204"/>
              </a:rPr>
              <a:t>which highlighted the following results: </a:t>
            </a:r>
          </a:p>
        </p:txBody>
      </p:sp>
      <p:sp>
        <p:nvSpPr>
          <p:cNvPr id="3" name="Rectangle 2"/>
          <p:cNvSpPr/>
          <p:nvPr/>
        </p:nvSpPr>
        <p:spPr>
          <a:xfrm>
            <a:off x="244581" y="3449317"/>
            <a:ext cx="11725137"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Pollution of a variety of forms that can cause environmental disasters on marine resources, coastal activities </a:t>
            </a:r>
            <a:r>
              <a:rPr lang="en-US" dirty="0" smtClean="0"/>
              <a:t>, </a:t>
            </a:r>
            <a:r>
              <a:rPr lang="en-US" dirty="0"/>
              <a:t>flora and fauna.</a:t>
            </a:r>
          </a:p>
          <a:p>
            <a:pPr marL="285750" indent="-285750">
              <a:lnSpc>
                <a:spcPct val="150000"/>
              </a:lnSpc>
              <a:buFont typeface="Arial" panose="020B0604020202020204" pitchFamily="34" charset="0"/>
              <a:buChar char="•"/>
            </a:pPr>
            <a:r>
              <a:rPr lang="en-US" dirty="0" smtClean="0"/>
              <a:t>Lack </a:t>
            </a:r>
            <a:r>
              <a:rPr lang="en-US" dirty="0"/>
              <a:t>of control over the occupation of coastal space, causing chaotic </a:t>
            </a:r>
            <a:r>
              <a:rPr lang="en-US" dirty="0" smtClean="0"/>
              <a:t>construction.</a:t>
            </a:r>
            <a:endParaRPr lang="en-US" dirty="0"/>
          </a:p>
          <a:p>
            <a:pPr marL="285750" indent="-285750">
              <a:lnSpc>
                <a:spcPct val="150000"/>
              </a:lnSpc>
              <a:buFont typeface="Arial" panose="020B0604020202020204" pitchFamily="34" charset="0"/>
              <a:buChar char="•"/>
            </a:pPr>
            <a:r>
              <a:rPr lang="en-US" dirty="0" smtClean="0"/>
              <a:t>Degradation </a:t>
            </a:r>
            <a:r>
              <a:rPr lang="en-US" dirty="0"/>
              <a:t>of environmental </a:t>
            </a:r>
            <a:r>
              <a:rPr lang="en-US" dirty="0" smtClean="0"/>
              <a:t>systems, </a:t>
            </a:r>
            <a:r>
              <a:rPr lang="en-US" dirty="0"/>
              <a:t>such as coastal wetlands adjacent to urban areas. </a:t>
            </a:r>
          </a:p>
          <a:p>
            <a:pPr marL="285750" indent="-285750">
              <a:lnSpc>
                <a:spcPct val="150000"/>
              </a:lnSpc>
              <a:buFont typeface="Arial" panose="020B0604020202020204" pitchFamily="34" charset="0"/>
              <a:buChar char="•"/>
            </a:pPr>
            <a:r>
              <a:rPr lang="en-US" dirty="0" smtClean="0"/>
              <a:t>Lack </a:t>
            </a:r>
            <a:r>
              <a:rPr lang="en-US" dirty="0"/>
              <a:t>of funding necessary to carry out the work preparation for the turf </a:t>
            </a:r>
            <a:r>
              <a:rPr lang="en-US" dirty="0" smtClean="0"/>
              <a:t>protection</a:t>
            </a:r>
            <a:r>
              <a:rPr lang="en-US" dirty="0" smtClean="0">
                <a:solidFill>
                  <a:srgbClr val="F6F000"/>
                </a:solidFill>
              </a:rPr>
              <a:t>.</a:t>
            </a:r>
            <a:endParaRPr lang="en-US" dirty="0">
              <a:solidFill>
                <a:srgbClr val="F6F000"/>
              </a:solidFill>
            </a:endParaRPr>
          </a:p>
        </p:txBody>
      </p:sp>
      <p:sp>
        <p:nvSpPr>
          <p:cNvPr id="5" name="Slide Number Placeholder 4"/>
          <p:cNvSpPr>
            <a:spLocks noGrp="1"/>
          </p:cNvSpPr>
          <p:nvPr>
            <p:ph type="sldNum" sz="quarter" idx="12"/>
          </p:nvPr>
        </p:nvSpPr>
        <p:spPr/>
        <p:txBody>
          <a:bodyPr/>
          <a:lstStyle/>
          <a:p>
            <a:fld id="{091E1448-AA2E-46C5-9748-D6EC433D1BE0}"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6657556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99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Placeholder 41"/>
          <p:cNvSpPr txBox="1">
            <a:spLocks/>
          </p:cNvSpPr>
          <p:nvPr/>
        </p:nvSpPr>
        <p:spPr>
          <a:xfrm>
            <a:off x="3902927" y="1075900"/>
            <a:ext cx="5963424" cy="838200"/>
          </a:xfrm>
          <a:prstGeom prst="rect">
            <a:avLst/>
          </a:prstGeom>
        </p:spPr>
        <p:txBody>
          <a:bodyPr>
            <a:normAutofit fontScale="85000" lnSpcReduction="10000"/>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2500" b="1" dirty="0">
                <a:latin typeface="Times New Roman" panose="02020603050405020304" pitchFamily="18" charset="0"/>
                <a:cs typeface="Times New Roman" panose="02020603050405020304" pitchFamily="18" charset="0"/>
              </a:rPr>
              <a:t>The </a:t>
            </a:r>
            <a:r>
              <a:rPr lang="en-US" sz="2500" b="1" dirty="0" smtClean="0">
                <a:latin typeface="Times New Roman" panose="02020603050405020304" pitchFamily="18" charset="0"/>
                <a:cs typeface="Times New Roman" panose="02020603050405020304" pitchFamily="18" charset="0"/>
              </a:rPr>
              <a:t>Most Important Results </a:t>
            </a:r>
            <a:r>
              <a:rPr lang="en-US" sz="2500" b="1" dirty="0">
                <a:latin typeface="Times New Roman" panose="02020603050405020304" pitchFamily="18" charset="0"/>
                <a:cs typeface="Times New Roman" panose="02020603050405020304" pitchFamily="18" charset="0"/>
              </a:rPr>
              <a:t>of some </a:t>
            </a:r>
            <a:r>
              <a:rPr lang="en-US" sz="2500" b="1" dirty="0" smtClean="0">
                <a:latin typeface="Times New Roman" panose="02020603050405020304" pitchFamily="18" charset="0"/>
                <a:cs typeface="Times New Roman" panose="02020603050405020304" pitchFamily="18" charset="0"/>
              </a:rPr>
              <a:t>Research Papers Completed </a:t>
            </a:r>
            <a:r>
              <a:rPr lang="en-US" sz="2500" b="1" dirty="0">
                <a:latin typeface="Times New Roman" panose="02020603050405020304" pitchFamily="18" charset="0"/>
                <a:cs typeface="Times New Roman" panose="02020603050405020304" pitchFamily="18" charset="0"/>
              </a:rPr>
              <a:t>include the </a:t>
            </a:r>
            <a:r>
              <a:rPr lang="en-US" sz="2500" b="1" dirty="0" smtClean="0">
                <a:latin typeface="Times New Roman" panose="02020603050405020304" pitchFamily="18" charset="0"/>
                <a:cs typeface="Times New Roman" panose="02020603050405020304" pitchFamily="18" charset="0"/>
              </a:rPr>
              <a:t>Following</a:t>
            </a:r>
            <a:endParaRPr lang="en-US" dirty="0"/>
          </a:p>
        </p:txBody>
      </p:sp>
      <p:sp>
        <p:nvSpPr>
          <p:cNvPr id="10" name="Pentagon 9"/>
          <p:cNvSpPr/>
          <p:nvPr/>
        </p:nvSpPr>
        <p:spPr>
          <a:xfrm>
            <a:off x="2277327" y="1075900"/>
            <a:ext cx="1625600" cy="533400"/>
          </a:xfrm>
          <a:prstGeom prst="homePlat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2</a:t>
            </a:r>
            <a:endParaRPr lang="en-US" sz="3300" dirty="0">
              <a:solidFill>
                <a:prstClr val="white"/>
              </a:solidFill>
            </a:endParaRPr>
          </a:p>
        </p:txBody>
      </p:sp>
      <p:sp>
        <p:nvSpPr>
          <p:cNvPr id="11" name="Rectangle 10"/>
          <p:cNvSpPr/>
          <p:nvPr/>
        </p:nvSpPr>
        <p:spPr>
          <a:xfrm>
            <a:off x="-87353" y="2030505"/>
            <a:ext cx="11925857" cy="461665"/>
          </a:xfrm>
          <a:prstGeom prst="rect">
            <a:avLst/>
          </a:prstGeom>
        </p:spPr>
        <p:txBody>
          <a:bodyPr wrap="square">
            <a:spAutoFit/>
          </a:bodyPr>
          <a:lstStyle/>
          <a:p>
            <a:pPr marL="457200" indent="-457200">
              <a:buFont typeface="+mj-lt"/>
              <a:buAutoNum type="arabicPeriod" startAt="7"/>
            </a:pPr>
            <a:r>
              <a:rPr lang="en-US" sz="2400" b="1" dirty="0" smtClean="0">
                <a:solidFill>
                  <a:srgbClr val="FCF600"/>
                </a:solidFill>
                <a:latin typeface="Times New Roman" panose="02020603050405020304" pitchFamily="18" charset="0"/>
                <a:cs typeface="Times New Roman" panose="02020603050405020304" pitchFamily="18" charset="0"/>
              </a:rPr>
              <a:t>SAIs </a:t>
            </a:r>
            <a:r>
              <a:rPr lang="en-US" sz="2400" b="1" dirty="0">
                <a:solidFill>
                  <a:srgbClr val="FCF600"/>
                </a:solidFill>
                <a:latin typeface="Times New Roman" panose="02020603050405020304" pitchFamily="18" charset="0"/>
                <a:cs typeface="Times New Roman" panose="02020603050405020304" pitchFamily="18" charset="0"/>
              </a:rPr>
              <a:t>Role in Auditing the Natural Reserves.</a:t>
            </a:r>
          </a:p>
        </p:txBody>
      </p:sp>
      <p:sp>
        <p:nvSpPr>
          <p:cNvPr id="13" name="Rectangle 12"/>
          <p:cNvSpPr/>
          <p:nvPr/>
        </p:nvSpPr>
        <p:spPr>
          <a:xfrm>
            <a:off x="333791" y="2466088"/>
            <a:ext cx="11725137" cy="707886"/>
          </a:xfrm>
          <a:prstGeom prst="rect">
            <a:avLst/>
          </a:prstGeom>
        </p:spPr>
        <p:txBody>
          <a:bodyPr wrap="square">
            <a:spAutoFit/>
          </a:bodyPr>
          <a:lstStyle/>
          <a:p>
            <a:r>
              <a:rPr lang="en-US" sz="2000" b="1" dirty="0">
                <a:solidFill>
                  <a:srgbClr val="000000"/>
                </a:solidFill>
                <a:latin typeface="Calibri" panose="020F0502020204030204"/>
              </a:rPr>
              <a:t>The </a:t>
            </a:r>
            <a:r>
              <a:rPr lang="en-US" sz="2000" b="1" dirty="0" smtClean="0">
                <a:solidFill>
                  <a:srgbClr val="000000"/>
                </a:solidFill>
                <a:latin typeface="Calibri" panose="020F0502020204030204"/>
              </a:rPr>
              <a:t>SAIs </a:t>
            </a:r>
            <a:r>
              <a:rPr lang="en-US" sz="2000" b="1" dirty="0">
                <a:solidFill>
                  <a:srgbClr val="000000"/>
                </a:solidFill>
                <a:latin typeface="Calibri" panose="020F0502020204030204"/>
              </a:rPr>
              <a:t>of the Sultanate of Oman </a:t>
            </a:r>
            <a:r>
              <a:rPr lang="en-US" sz="2000" b="1" dirty="0" smtClean="0">
                <a:solidFill>
                  <a:srgbClr val="000000"/>
                </a:solidFill>
                <a:latin typeface="Calibri" panose="020F0502020204030204"/>
              </a:rPr>
              <a:t>,and </a:t>
            </a:r>
            <a:r>
              <a:rPr lang="en-US" sz="2000" b="1" dirty="0">
                <a:solidFill>
                  <a:srgbClr val="000000"/>
                </a:solidFill>
                <a:latin typeface="Calibri" panose="020F0502020204030204"/>
              </a:rPr>
              <a:t>the Republic of Mauritania presented </a:t>
            </a:r>
            <a:r>
              <a:rPr lang="en-US" sz="2000" b="1" dirty="0" smtClean="0">
                <a:solidFill>
                  <a:srgbClr val="000000"/>
                </a:solidFill>
                <a:latin typeface="Calibri" panose="020F0502020204030204"/>
              </a:rPr>
              <a:t>their audit experience</a:t>
            </a:r>
            <a:r>
              <a:rPr lang="en-US" sz="2000" b="1" dirty="0">
                <a:solidFill>
                  <a:srgbClr val="000000"/>
                </a:solidFill>
                <a:latin typeface="Calibri" panose="020F0502020204030204"/>
              </a:rPr>
              <a:t>, which highlighted the following results: </a:t>
            </a:r>
          </a:p>
        </p:txBody>
      </p:sp>
      <p:sp>
        <p:nvSpPr>
          <p:cNvPr id="3" name="Rectangle 2"/>
          <p:cNvSpPr/>
          <p:nvPr/>
        </p:nvSpPr>
        <p:spPr>
          <a:xfrm>
            <a:off x="244581" y="3081329"/>
            <a:ext cx="11725137"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Absence of </a:t>
            </a:r>
            <a:r>
              <a:rPr lang="en-US" dirty="0" smtClean="0"/>
              <a:t>a strategic </a:t>
            </a:r>
            <a:r>
              <a:rPr lang="en-US" dirty="0"/>
              <a:t>vision </a:t>
            </a:r>
            <a:r>
              <a:rPr lang="en-US" dirty="0" smtClean="0"/>
              <a:t>and  clear </a:t>
            </a:r>
            <a:r>
              <a:rPr lang="en-US" dirty="0"/>
              <a:t>plans for the management of natural reserves </a:t>
            </a:r>
            <a:r>
              <a:rPr lang="en-US" dirty="0" smtClean="0"/>
              <a:t>,and </a:t>
            </a:r>
            <a:r>
              <a:rPr lang="en-US" dirty="0"/>
              <a:t>non-follow-up to achieve the </a:t>
            </a:r>
            <a:r>
              <a:rPr lang="en-US" dirty="0" smtClean="0"/>
              <a:t>aimed </a:t>
            </a:r>
            <a:r>
              <a:rPr lang="en-US" dirty="0"/>
              <a:t>goals. </a:t>
            </a:r>
          </a:p>
          <a:p>
            <a:pPr marL="285750" indent="-285750">
              <a:lnSpc>
                <a:spcPct val="150000"/>
              </a:lnSpc>
              <a:buFont typeface="Arial" panose="020B0604020202020204" pitchFamily="34" charset="0"/>
              <a:buChar char="•"/>
            </a:pPr>
            <a:r>
              <a:rPr lang="en-US" dirty="0" smtClean="0"/>
              <a:t>Lack </a:t>
            </a:r>
            <a:r>
              <a:rPr lang="en-US" dirty="0"/>
              <a:t>of </a:t>
            </a:r>
            <a:r>
              <a:rPr lang="en-US" dirty="0" smtClean="0"/>
              <a:t>service </a:t>
            </a:r>
            <a:r>
              <a:rPr lang="en-US" dirty="0"/>
              <a:t>projects implementation </a:t>
            </a:r>
            <a:r>
              <a:rPr lang="en-US" dirty="0" smtClean="0"/>
              <a:t>, </a:t>
            </a:r>
            <a:r>
              <a:rPr lang="en-US" dirty="0"/>
              <a:t>the establishment of clear boundaries </a:t>
            </a:r>
            <a:r>
              <a:rPr lang="en-US" dirty="0" smtClean="0"/>
              <a:t>, </a:t>
            </a:r>
            <a:r>
              <a:rPr lang="en-US" dirty="0"/>
              <a:t>rehabilitation of natural reserves, </a:t>
            </a:r>
            <a:r>
              <a:rPr lang="en-US" dirty="0" smtClean="0"/>
              <a:t>the </a:t>
            </a:r>
            <a:r>
              <a:rPr lang="en-US" dirty="0"/>
              <a:t>lack of </a:t>
            </a:r>
            <a:r>
              <a:rPr lang="en-US" dirty="0" smtClean="0"/>
              <a:t>a provision for control </a:t>
            </a:r>
            <a:r>
              <a:rPr lang="en-US" dirty="0"/>
              <a:t>tools </a:t>
            </a:r>
            <a:r>
              <a:rPr lang="en-US" dirty="0" smtClean="0"/>
              <a:t>, adoption of </a:t>
            </a:r>
            <a:r>
              <a:rPr lang="en-US" dirty="0"/>
              <a:t>necessary measures </a:t>
            </a:r>
            <a:r>
              <a:rPr lang="en-US" dirty="0" smtClean="0"/>
              <a:t>,and the weak </a:t>
            </a:r>
            <a:r>
              <a:rPr lang="en-US" dirty="0"/>
              <a:t>control.</a:t>
            </a:r>
          </a:p>
          <a:p>
            <a:pPr marL="285750" indent="-285750">
              <a:lnSpc>
                <a:spcPct val="150000"/>
              </a:lnSpc>
              <a:buFont typeface="Arial" panose="020B0604020202020204" pitchFamily="34" charset="0"/>
              <a:buChar char="•"/>
            </a:pPr>
            <a:r>
              <a:rPr lang="en-US" dirty="0"/>
              <a:t>Frequent </a:t>
            </a:r>
            <a:r>
              <a:rPr lang="en-US" dirty="0" smtClean="0"/>
              <a:t>violations </a:t>
            </a:r>
            <a:r>
              <a:rPr lang="en-US" dirty="0"/>
              <a:t>on natural resources </a:t>
            </a:r>
            <a:r>
              <a:rPr lang="en-US" dirty="0" smtClean="0"/>
              <a:t>within the protected </a:t>
            </a:r>
            <a:r>
              <a:rPr lang="en-US" dirty="0"/>
              <a:t>areas </a:t>
            </a:r>
            <a:r>
              <a:rPr lang="en-US" dirty="0" smtClean="0"/>
              <a:t>,and the </a:t>
            </a:r>
            <a:r>
              <a:rPr lang="en-US" dirty="0"/>
              <a:t>poor coordination with relevant governmental institutions in </a:t>
            </a:r>
            <a:r>
              <a:rPr lang="en-US" dirty="0" smtClean="0"/>
              <a:t>relation to the </a:t>
            </a:r>
            <a:r>
              <a:rPr lang="en-US" dirty="0"/>
              <a:t>protected areas management </a:t>
            </a:r>
            <a:r>
              <a:rPr lang="en-US" dirty="0" smtClean="0"/>
              <a:t>.</a:t>
            </a:r>
            <a:endParaRPr lang="en-US" dirty="0"/>
          </a:p>
          <a:p>
            <a:pPr marL="285750" indent="-285750">
              <a:lnSpc>
                <a:spcPct val="150000"/>
              </a:lnSpc>
              <a:buFont typeface="Arial" panose="020B0604020202020204" pitchFamily="34" charset="0"/>
              <a:buChar char="•"/>
            </a:pPr>
            <a:r>
              <a:rPr lang="en-US" dirty="0" smtClean="0"/>
              <a:t>Lack </a:t>
            </a:r>
            <a:r>
              <a:rPr lang="en-US" dirty="0"/>
              <a:t>of </a:t>
            </a:r>
            <a:r>
              <a:rPr lang="en-US" dirty="0" smtClean="0"/>
              <a:t>the </a:t>
            </a:r>
            <a:r>
              <a:rPr lang="en-US" dirty="0"/>
              <a:t>local community involvement </a:t>
            </a:r>
            <a:r>
              <a:rPr lang="en-US" dirty="0" smtClean="0"/>
              <a:t>in </a:t>
            </a:r>
            <a:r>
              <a:rPr lang="en-US" dirty="0"/>
              <a:t>protecting the natural resources of the reserves, </a:t>
            </a:r>
            <a:r>
              <a:rPr lang="en-US" dirty="0" smtClean="0"/>
              <a:t>not </a:t>
            </a:r>
            <a:r>
              <a:rPr lang="en-US" dirty="0"/>
              <a:t>benefiting from local and international experiences in the management of nature reserves.</a:t>
            </a:r>
          </a:p>
        </p:txBody>
      </p:sp>
      <p:sp>
        <p:nvSpPr>
          <p:cNvPr id="2" name="Slide Number Placeholder 1"/>
          <p:cNvSpPr>
            <a:spLocks noGrp="1"/>
          </p:cNvSpPr>
          <p:nvPr>
            <p:ph type="sldNum" sz="quarter" idx="12"/>
          </p:nvPr>
        </p:nvSpPr>
        <p:spPr/>
        <p:txBody>
          <a:bodyPr/>
          <a:lstStyle/>
          <a:p>
            <a:fld id="{091E1448-AA2E-46C5-9748-D6EC433D1BE0}"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5134440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80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 Placeholder 45"/>
          <p:cNvSpPr txBox="1">
            <a:spLocks/>
          </p:cNvSpPr>
          <p:nvPr/>
        </p:nvSpPr>
        <p:spPr>
          <a:xfrm>
            <a:off x="3759200" y="1118572"/>
            <a:ext cx="8432800" cy="838200"/>
          </a:xfrm>
          <a:prstGeom prst="rect">
            <a:avLst/>
          </a:prstGeom>
        </p:spPr>
        <p:txBody>
          <a:bodyPr>
            <a:normAutofit/>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b="1" dirty="0" smtClean="0">
                <a:latin typeface="Times New Roman" panose="02020603050405020304" pitchFamily="18" charset="0"/>
                <a:cs typeface="Times New Roman" panose="02020603050405020304" pitchFamily="18" charset="0"/>
              </a:rPr>
              <a:t>Proposed training programs</a:t>
            </a:r>
            <a:endParaRPr lang="en-US" dirty="0"/>
          </a:p>
        </p:txBody>
      </p:sp>
      <p:sp>
        <p:nvSpPr>
          <p:cNvPr id="12" name="Pentagon 11"/>
          <p:cNvSpPr/>
          <p:nvPr/>
        </p:nvSpPr>
        <p:spPr>
          <a:xfrm>
            <a:off x="2011729" y="1063494"/>
            <a:ext cx="1625600" cy="533400"/>
          </a:xfrm>
          <a:prstGeom prst="homePlate">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3</a:t>
            </a:r>
            <a:endParaRPr lang="en-US" sz="3300" dirty="0">
              <a:solidFill>
                <a:prstClr val="white"/>
              </a:solidFill>
            </a:endParaRPr>
          </a:p>
        </p:txBody>
      </p:sp>
      <p:sp>
        <p:nvSpPr>
          <p:cNvPr id="14" name="Rectangle 13"/>
          <p:cNvSpPr/>
          <p:nvPr/>
        </p:nvSpPr>
        <p:spPr>
          <a:xfrm>
            <a:off x="317084" y="2227191"/>
            <a:ext cx="11469755" cy="3262432"/>
          </a:xfrm>
          <a:prstGeom prst="rect">
            <a:avLst/>
          </a:prstGeom>
        </p:spPr>
        <p:txBody>
          <a:bodyPr wrap="square">
            <a:spAutoFit/>
          </a:bodyPr>
          <a:lstStyle/>
          <a:p>
            <a:r>
              <a:rPr lang="en-US" sz="2000" b="1" dirty="0" smtClean="0">
                <a:solidFill>
                  <a:srgbClr val="FCF600"/>
                </a:solidFill>
                <a:latin typeface="Times New Roman" panose="02020603050405020304" pitchFamily="18" charset="0"/>
                <a:cs typeface="Times New Roman" panose="02020603050405020304" pitchFamily="18" charset="0"/>
              </a:rPr>
              <a:t>1-Energy </a:t>
            </a:r>
            <a:r>
              <a:rPr lang="en-US" sz="2000" b="1" dirty="0" smtClean="0">
                <a:solidFill>
                  <a:srgbClr val="FCF600"/>
                </a:solidFill>
                <a:latin typeface="Times New Roman" panose="02020603050405020304" pitchFamily="18" charset="0"/>
                <a:cs typeface="Times New Roman" panose="02020603050405020304" pitchFamily="18" charset="0"/>
              </a:rPr>
              <a:t>Auditing Program </a:t>
            </a:r>
            <a:r>
              <a:rPr lang="en-US" sz="2000" b="1" dirty="0">
                <a:solidFill>
                  <a:srgbClr val="FCF600"/>
                </a:solidFill>
                <a:latin typeface="Times New Roman" panose="02020603050405020304" pitchFamily="18" charset="0"/>
                <a:cs typeface="Times New Roman" panose="02020603050405020304" pitchFamily="18" charset="0"/>
              </a:rPr>
              <a:t> </a:t>
            </a:r>
            <a:r>
              <a:rPr lang="en-US" dirty="0">
                <a:solidFill>
                  <a:srgbClr val="FCF600"/>
                </a:solidFill>
              </a:rPr>
              <a:t> </a:t>
            </a:r>
            <a:endParaRPr lang="en-US" dirty="0" smtClean="0">
              <a:solidFill>
                <a:srgbClr val="000000"/>
              </a:solidFill>
            </a:endParaRPr>
          </a:p>
          <a:p>
            <a:r>
              <a:rPr lang="en-US" sz="2000" b="1" dirty="0" smtClean="0">
                <a:solidFill>
                  <a:srgbClr val="FCF600"/>
                </a:solidFill>
              </a:rPr>
              <a:t>2-</a:t>
            </a:r>
            <a:r>
              <a:rPr lang="en-US" dirty="0" smtClean="0">
                <a:solidFill>
                  <a:srgbClr val="FCF600"/>
                </a:solidFill>
              </a:rPr>
              <a:t> </a:t>
            </a:r>
            <a:r>
              <a:rPr lang="en-US" sz="2000" b="1" dirty="0">
                <a:solidFill>
                  <a:srgbClr val="FCF600"/>
                </a:solidFill>
                <a:latin typeface="Times New Roman" panose="02020603050405020304" pitchFamily="18" charset="0"/>
                <a:cs typeface="Times New Roman" panose="02020603050405020304" pitchFamily="18" charset="0"/>
              </a:rPr>
              <a:t>Environmental Auditing Standards Program</a:t>
            </a:r>
          </a:p>
          <a:p>
            <a:r>
              <a:rPr lang="en-US" dirty="0" smtClean="0">
                <a:solidFill>
                  <a:srgbClr val="000000"/>
                </a:solidFill>
              </a:rPr>
              <a:t>The </a:t>
            </a:r>
            <a:r>
              <a:rPr lang="en-US" dirty="0">
                <a:solidFill>
                  <a:srgbClr val="000000"/>
                </a:solidFill>
              </a:rPr>
              <a:t>preparation of the </a:t>
            </a:r>
            <a:r>
              <a:rPr lang="en-US" dirty="0" smtClean="0">
                <a:solidFill>
                  <a:srgbClr val="000000"/>
                </a:solidFill>
              </a:rPr>
              <a:t>training program pivots, </a:t>
            </a:r>
            <a:r>
              <a:rPr lang="en-US" dirty="0">
                <a:solidFill>
                  <a:srgbClr val="000000"/>
                </a:solidFill>
              </a:rPr>
              <a:t>and the coordination with the specialized committee of the Arab </a:t>
            </a:r>
            <a:r>
              <a:rPr lang="en-US" dirty="0" smtClean="0">
                <a:solidFill>
                  <a:srgbClr val="000000"/>
                </a:solidFill>
              </a:rPr>
              <a:t>Organization(ARABOSAI) </a:t>
            </a:r>
            <a:r>
              <a:rPr lang="en-US" dirty="0">
                <a:solidFill>
                  <a:srgbClr val="000000"/>
                </a:solidFill>
              </a:rPr>
              <a:t>to include the program within the training plan</a:t>
            </a:r>
            <a:r>
              <a:rPr lang="en-US" dirty="0" smtClean="0">
                <a:solidFill>
                  <a:srgbClr val="000000"/>
                </a:solidFill>
              </a:rPr>
              <a:t>.</a:t>
            </a:r>
          </a:p>
          <a:p>
            <a:endParaRPr lang="en-US" dirty="0" smtClean="0">
              <a:solidFill>
                <a:srgbClr val="000000"/>
              </a:solidFill>
            </a:endParaRPr>
          </a:p>
          <a:p>
            <a:r>
              <a:rPr lang="en-US" sz="2000" b="1" dirty="0" smtClean="0">
                <a:solidFill>
                  <a:srgbClr val="FCF600"/>
                </a:solidFill>
                <a:latin typeface="Times New Roman" panose="02020603050405020304" pitchFamily="18" charset="0"/>
                <a:cs typeface="Times New Roman" panose="02020603050405020304" pitchFamily="18" charset="0"/>
              </a:rPr>
              <a:t>3-Evaluating </a:t>
            </a:r>
            <a:r>
              <a:rPr lang="en-US" sz="2000" b="1" dirty="0">
                <a:solidFill>
                  <a:srgbClr val="FCF600"/>
                </a:solidFill>
                <a:latin typeface="Times New Roman" panose="02020603050405020304" pitchFamily="18" charset="0"/>
                <a:cs typeface="Times New Roman" panose="02020603050405020304" pitchFamily="18" charset="0"/>
              </a:rPr>
              <a:t>the </a:t>
            </a:r>
            <a:r>
              <a:rPr lang="en-US" sz="2000" b="1" dirty="0" smtClean="0">
                <a:solidFill>
                  <a:srgbClr val="FCF600"/>
                </a:solidFill>
                <a:latin typeface="Times New Roman" panose="02020603050405020304" pitchFamily="18" charset="0"/>
                <a:cs typeface="Times New Roman" panose="02020603050405020304" pitchFamily="18" charset="0"/>
              </a:rPr>
              <a:t>Efficiency </a:t>
            </a:r>
            <a:r>
              <a:rPr lang="en-US" sz="2000" b="1" dirty="0">
                <a:solidFill>
                  <a:srgbClr val="FCF600"/>
                </a:solidFill>
                <a:latin typeface="Times New Roman" panose="02020603050405020304" pitchFamily="18" charset="0"/>
                <a:cs typeface="Times New Roman" panose="02020603050405020304" pitchFamily="18" charset="0"/>
              </a:rPr>
              <a:t>of </a:t>
            </a:r>
            <a:r>
              <a:rPr lang="en-US" sz="2000" b="1" dirty="0" smtClean="0">
                <a:solidFill>
                  <a:srgbClr val="FCF600"/>
                </a:solidFill>
                <a:latin typeface="Times New Roman" panose="02020603050405020304" pitchFamily="18" charset="0"/>
                <a:cs typeface="Times New Roman" panose="02020603050405020304" pitchFamily="18" charset="0"/>
              </a:rPr>
              <a:t>Medical Waste Disposal Program. </a:t>
            </a:r>
          </a:p>
          <a:p>
            <a:r>
              <a:rPr lang="en-US" dirty="0" smtClean="0"/>
              <a:t>The </a:t>
            </a:r>
            <a:r>
              <a:rPr lang="en-US" dirty="0"/>
              <a:t>program was approved and held in the State of Kuwait during the period from 11-13 / 9/2017 </a:t>
            </a:r>
            <a:endParaRPr lang="en-US" dirty="0" smtClean="0"/>
          </a:p>
          <a:p>
            <a:endParaRPr lang="en-US" dirty="0" smtClean="0"/>
          </a:p>
          <a:p>
            <a:r>
              <a:rPr lang="en-US" sz="2000" b="1" dirty="0" smtClean="0">
                <a:solidFill>
                  <a:srgbClr val="FCF600"/>
                </a:solidFill>
                <a:latin typeface="Times New Roman" panose="02020603050405020304" pitchFamily="18" charset="0"/>
                <a:cs typeface="Times New Roman" panose="02020603050405020304" pitchFamily="18" charset="0"/>
              </a:rPr>
              <a:t>4-Joint </a:t>
            </a:r>
            <a:r>
              <a:rPr lang="en-US" sz="2000" b="1" dirty="0">
                <a:solidFill>
                  <a:srgbClr val="FCF600"/>
                </a:solidFill>
                <a:latin typeface="Times New Roman" panose="02020603050405020304" pitchFamily="18" charset="0"/>
                <a:cs typeface="Times New Roman" panose="02020603050405020304" pitchFamily="18" charset="0"/>
              </a:rPr>
              <a:t>Collaborative Review Procedures </a:t>
            </a:r>
            <a:r>
              <a:rPr lang="en-US" sz="2000" b="1" dirty="0" smtClean="0">
                <a:solidFill>
                  <a:srgbClr val="FCF600"/>
                </a:solidFill>
                <a:latin typeface="Times New Roman" panose="02020603050405020304" pitchFamily="18" charset="0"/>
                <a:cs typeface="Times New Roman" panose="02020603050405020304" pitchFamily="18" charset="0"/>
              </a:rPr>
              <a:t>(Standard 5140)</a:t>
            </a:r>
            <a:endParaRPr lang="en-US" sz="2000" b="1" dirty="0">
              <a:solidFill>
                <a:srgbClr val="FCF600"/>
              </a:solidFill>
              <a:latin typeface="Times New Roman" panose="02020603050405020304" pitchFamily="18" charset="0"/>
              <a:cs typeface="Times New Roman" panose="02020603050405020304" pitchFamily="18" charset="0"/>
            </a:endParaRPr>
          </a:p>
          <a:p>
            <a:r>
              <a:rPr lang="en-US" dirty="0" smtClean="0"/>
              <a:t>Coordination </a:t>
            </a:r>
            <a:r>
              <a:rPr lang="en-US" dirty="0"/>
              <a:t>is under way for the establishment of a joint cooperative review procedure (standard 5140) as a prelude to a joint review work.</a:t>
            </a:r>
          </a:p>
        </p:txBody>
      </p:sp>
      <p:sp>
        <p:nvSpPr>
          <p:cNvPr id="5" name="Slide Number Placeholder 4"/>
          <p:cNvSpPr>
            <a:spLocks noGrp="1"/>
          </p:cNvSpPr>
          <p:nvPr>
            <p:ph type="sldNum" sz="quarter" idx="12"/>
          </p:nvPr>
        </p:nvSpPr>
        <p:spPr/>
        <p:txBody>
          <a:bodyPr/>
          <a:lstStyle/>
          <a:p>
            <a:fld id="{091E1448-AA2E-46C5-9748-D6EC433D1BE0}"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29320069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84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Placeholder 42"/>
          <p:cNvSpPr txBox="1">
            <a:spLocks/>
          </p:cNvSpPr>
          <p:nvPr/>
        </p:nvSpPr>
        <p:spPr>
          <a:xfrm>
            <a:off x="3590693" y="1044665"/>
            <a:ext cx="8432800" cy="838200"/>
          </a:xfrm>
          <a:prstGeom prst="rect">
            <a:avLst/>
          </a:prstGeom>
        </p:spPr>
        <p:txBody>
          <a:bodyPr>
            <a:normAutofit lnSpcReduction="10000"/>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b="1" dirty="0" smtClean="0">
                <a:latin typeface="Times New Roman" panose="02020603050405020304" pitchFamily="18" charset="0"/>
                <a:cs typeface="Times New Roman" panose="02020603050405020304" pitchFamily="18" charset="0"/>
              </a:rPr>
              <a:t>Activities of the Working Group on Environmental Auditing</a:t>
            </a:r>
            <a:endParaRPr lang="en-US" dirty="0"/>
          </a:p>
        </p:txBody>
      </p:sp>
      <p:sp>
        <p:nvSpPr>
          <p:cNvPr id="7" name="Pentagon 6"/>
          <p:cNvSpPr/>
          <p:nvPr/>
        </p:nvSpPr>
        <p:spPr>
          <a:xfrm>
            <a:off x="1843222" y="1025209"/>
            <a:ext cx="1625600" cy="533400"/>
          </a:xfrm>
          <a:prstGeom prst="homePlate">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4</a:t>
            </a:r>
            <a:endParaRPr lang="en-US" sz="3300" dirty="0">
              <a:solidFill>
                <a:prstClr val="white"/>
              </a:solidFill>
            </a:endParaRPr>
          </a:p>
        </p:txBody>
      </p:sp>
      <p:sp>
        <p:nvSpPr>
          <p:cNvPr id="9" name="Rectangle 8"/>
          <p:cNvSpPr/>
          <p:nvPr/>
        </p:nvSpPr>
        <p:spPr>
          <a:xfrm>
            <a:off x="459307" y="2401892"/>
            <a:ext cx="11273384" cy="5032147"/>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smtClean="0"/>
              <a:t>Attending the </a:t>
            </a:r>
            <a:r>
              <a:rPr lang="en-US" b="1" dirty="0"/>
              <a:t>14th </a:t>
            </a:r>
            <a:r>
              <a:rPr lang="en-US" b="1" dirty="0" smtClean="0"/>
              <a:t>Annual Meeting </a:t>
            </a:r>
            <a:r>
              <a:rPr lang="en-US" b="1" dirty="0"/>
              <a:t>of </a:t>
            </a:r>
            <a:r>
              <a:rPr lang="en-US" b="1" dirty="0" smtClean="0"/>
              <a:t>the EUROSAI </a:t>
            </a:r>
            <a:r>
              <a:rPr lang="en-US" b="1" dirty="0"/>
              <a:t>Working Group </a:t>
            </a:r>
            <a:r>
              <a:rPr lang="en-US" b="1" dirty="0" smtClean="0"/>
              <a:t>on Environmental </a:t>
            </a:r>
            <a:r>
              <a:rPr lang="en-US" b="1" dirty="0"/>
              <a:t>Audit </a:t>
            </a:r>
            <a:r>
              <a:rPr lang="en-US" b="1" dirty="0" smtClean="0"/>
              <a:t>,and the Seminar </a:t>
            </a:r>
            <a:r>
              <a:rPr lang="en-US" b="1" dirty="0"/>
              <a:t>on Sustainable Development held in the Republic of Macedonia 26-29 September 2016.</a:t>
            </a:r>
          </a:p>
          <a:p>
            <a:pPr>
              <a:lnSpc>
                <a:spcPct val="150000"/>
              </a:lnSpc>
            </a:pPr>
            <a:endParaRPr lang="en-US" sz="1000" b="1" dirty="0"/>
          </a:p>
          <a:p>
            <a:pPr marL="285750" indent="-285750">
              <a:lnSpc>
                <a:spcPct val="150000"/>
              </a:lnSpc>
              <a:buFont typeface="Arial" panose="020B0604020202020204" pitchFamily="34" charset="0"/>
              <a:buChar char="•"/>
            </a:pPr>
            <a:r>
              <a:rPr lang="en-US" b="1" dirty="0"/>
              <a:t>Participation in the </a:t>
            </a:r>
            <a:r>
              <a:rPr lang="en-US" b="1" dirty="0" smtClean="0"/>
              <a:t>17th Meeting </a:t>
            </a:r>
            <a:r>
              <a:rPr lang="en-US" b="1" dirty="0"/>
              <a:t>of the INTOSAI Working Group on Environmental Auditing, held in Jakarta, 24-27 October 2016</a:t>
            </a:r>
            <a:r>
              <a:rPr lang="en-US" b="1" dirty="0" smtClean="0"/>
              <a:t>.</a:t>
            </a:r>
          </a:p>
          <a:p>
            <a:pPr>
              <a:lnSpc>
                <a:spcPct val="150000"/>
              </a:lnSpc>
            </a:pPr>
            <a:endParaRPr lang="en-US" sz="1000" b="1" dirty="0"/>
          </a:p>
          <a:p>
            <a:pPr marL="285750" indent="-285750">
              <a:lnSpc>
                <a:spcPct val="150000"/>
              </a:lnSpc>
              <a:buFont typeface="Arial" panose="020B0604020202020204" pitchFamily="34" charset="0"/>
              <a:buChar char="•"/>
            </a:pPr>
            <a:r>
              <a:rPr lang="en-US" b="1" dirty="0" smtClean="0">
                <a:latin typeface="Times New Roman" panose="02020603050405020304" pitchFamily="18" charset="0"/>
                <a:ea typeface="Calibri" panose="020F0502020204030204" pitchFamily="34" charset="0"/>
                <a:cs typeface="Arial" panose="020B0604020202020204" pitchFamily="34" charset="0"/>
              </a:rPr>
              <a:t>SAI </a:t>
            </a:r>
            <a:r>
              <a:rPr lang="en-US" b="1" dirty="0">
                <a:latin typeface="Times New Roman" panose="02020603050405020304" pitchFamily="18" charset="0"/>
                <a:ea typeface="Calibri" panose="020F0502020204030204" pitchFamily="34" charset="0"/>
                <a:cs typeface="Arial" panose="020B0604020202020204" pitchFamily="34" charset="0"/>
              </a:rPr>
              <a:t>of Kuwait hosted Dr. Alar Karis, Head of the EUROSAI Working Group on Environmental Auditing in the 10</a:t>
            </a:r>
            <a:r>
              <a:rPr lang="en-US" b="1" baseline="30000" dirty="0">
                <a:latin typeface="Times New Roman" panose="02020603050405020304" pitchFamily="18" charset="0"/>
                <a:ea typeface="Calibri" panose="020F0502020204030204" pitchFamily="34" charset="0"/>
                <a:cs typeface="Arial" panose="020B0604020202020204" pitchFamily="34" charset="0"/>
              </a:rPr>
              <a:t>th</a:t>
            </a:r>
            <a:r>
              <a:rPr lang="en-US" b="1" dirty="0">
                <a:latin typeface="Times New Roman" panose="02020603050405020304" pitchFamily="18" charset="0"/>
                <a:ea typeface="Calibri" panose="020F0502020204030204" pitchFamily="34" charset="0"/>
                <a:cs typeface="Arial" panose="020B0604020202020204" pitchFamily="34" charset="0"/>
              </a:rPr>
              <a:t> Meeting, where he presented a valuable work paper relating to the importance of integrating the Environmental Audit Plan with Sustainable Development Plan,  cooperative audit, and communication with audit communities.</a:t>
            </a:r>
          </a:p>
          <a:p>
            <a:pPr>
              <a:lnSpc>
                <a:spcPct val="150000"/>
              </a:lnSpc>
            </a:pPr>
            <a:endParaRPr lang="en-US" b="1"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fld id="{091E1448-AA2E-46C5-9748-D6EC433D1BE0}"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0460004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88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Placeholder 42"/>
          <p:cNvSpPr txBox="1">
            <a:spLocks/>
          </p:cNvSpPr>
          <p:nvPr/>
        </p:nvSpPr>
        <p:spPr>
          <a:xfrm>
            <a:off x="3590693" y="1044665"/>
            <a:ext cx="8432800" cy="838200"/>
          </a:xfrm>
          <a:prstGeom prst="rect">
            <a:avLst/>
          </a:prstGeom>
        </p:spPr>
        <p:txBody>
          <a:bodyPr>
            <a:normAutofit lnSpcReduction="10000"/>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b="1" dirty="0" smtClean="0">
                <a:latin typeface="Times New Roman" panose="02020603050405020304" pitchFamily="18" charset="0"/>
                <a:cs typeface="Times New Roman" panose="02020603050405020304" pitchFamily="18" charset="0"/>
              </a:rPr>
              <a:t>Activities of the Working Group on Environmental Auditing</a:t>
            </a:r>
            <a:endParaRPr lang="en-US" dirty="0"/>
          </a:p>
        </p:txBody>
      </p:sp>
      <p:sp>
        <p:nvSpPr>
          <p:cNvPr id="7" name="Pentagon 6"/>
          <p:cNvSpPr/>
          <p:nvPr/>
        </p:nvSpPr>
        <p:spPr>
          <a:xfrm>
            <a:off x="1843222" y="1025209"/>
            <a:ext cx="1625600" cy="533400"/>
          </a:xfrm>
          <a:prstGeom prst="homePlate">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4</a:t>
            </a:r>
            <a:endParaRPr lang="en-US" sz="3300" dirty="0">
              <a:solidFill>
                <a:prstClr val="white"/>
              </a:solidFill>
            </a:endParaRPr>
          </a:p>
        </p:txBody>
      </p:sp>
      <p:sp>
        <p:nvSpPr>
          <p:cNvPr id="8" name="Rectangle 7"/>
          <p:cNvSpPr/>
          <p:nvPr/>
        </p:nvSpPr>
        <p:spPr>
          <a:xfrm>
            <a:off x="179228" y="1877786"/>
            <a:ext cx="11730274" cy="4424288"/>
          </a:xfrm>
          <a:prstGeom prst="rect">
            <a:avLst/>
          </a:prstGeom>
        </p:spPr>
        <p:txBody>
          <a:bodyPr wrap="square">
            <a:spAutoFit/>
          </a:bodyPr>
          <a:lstStyle/>
          <a:p>
            <a:pPr marL="285750" indent="-285750">
              <a:buFont typeface="Arial" panose="020B0604020202020204" pitchFamily="34" charset="0"/>
              <a:buChar char="•"/>
            </a:pPr>
            <a:endParaRPr lang="en-US" sz="2400" dirty="0"/>
          </a:p>
          <a:p>
            <a:pPr marL="285750" indent="-285750">
              <a:lnSpc>
                <a:spcPct val="150000"/>
              </a:lnSpc>
              <a:buFont typeface="Arial" panose="020B0604020202020204" pitchFamily="34" charset="0"/>
              <a:buChar char="•"/>
            </a:pPr>
            <a:r>
              <a:rPr lang="en-US" sz="1600" b="1" dirty="0"/>
              <a:t>Presentation of a workshop on the report "Evaluation of the of Efforts Efficiency to Protect Fish Resources from Overfishing" at the 10th Meeting of the Working Group on Environmental Auditing held in Kuwait in 2017.</a:t>
            </a:r>
          </a:p>
          <a:p>
            <a:endParaRPr lang="en-US" sz="1600" b="1" dirty="0"/>
          </a:p>
          <a:p>
            <a:pPr marL="285750" indent="-285750">
              <a:lnSpc>
                <a:spcPct val="150000"/>
              </a:lnSpc>
              <a:buFont typeface="Arial" panose="020B0604020202020204" pitchFamily="34" charset="0"/>
              <a:buChar char="•"/>
            </a:pPr>
            <a:r>
              <a:rPr lang="en-US" sz="1700" b="1" dirty="0" smtClean="0"/>
              <a:t>Presentation </a:t>
            </a:r>
            <a:r>
              <a:rPr lang="en-US" sz="1700" b="1" dirty="0"/>
              <a:t>and discussion of the INTOSAI Environmental </a:t>
            </a:r>
            <a:r>
              <a:rPr lang="en-US" sz="1700" b="1" dirty="0" smtClean="0"/>
              <a:t>Auditing Plan </a:t>
            </a:r>
            <a:r>
              <a:rPr lang="en-US" sz="1700" b="1" dirty="0"/>
              <a:t>2017-2019, </a:t>
            </a:r>
            <a:r>
              <a:rPr lang="en-US" sz="1700" b="1" dirty="0" smtClean="0"/>
              <a:t>where as </a:t>
            </a:r>
            <a:r>
              <a:rPr lang="en-US" sz="1700" b="1" dirty="0" smtClean="0"/>
              <a:t>the </a:t>
            </a:r>
            <a:r>
              <a:rPr lang="en-US" sz="1700" b="1" dirty="0"/>
              <a:t>members of the </a:t>
            </a:r>
            <a:r>
              <a:rPr lang="en-US" sz="1700" b="1" dirty="0" smtClean="0"/>
              <a:t>working Group </a:t>
            </a:r>
            <a:r>
              <a:rPr lang="en-US" sz="1700" b="1" dirty="0"/>
              <a:t>agreed to participate in the first strategic objective of the INTOSAI Environmental </a:t>
            </a:r>
            <a:r>
              <a:rPr lang="en-US" sz="1700" b="1" dirty="0" smtClean="0"/>
              <a:t>Auditing </a:t>
            </a:r>
            <a:r>
              <a:rPr lang="en-US" sz="1700" b="1" dirty="0"/>
              <a:t>Plan </a:t>
            </a:r>
            <a:r>
              <a:rPr lang="en-US" sz="1700" b="1" dirty="0" smtClean="0"/>
              <a:t>2017-2019 related to developing, updating the guidance and materials available for SAIs. As a participation </a:t>
            </a:r>
            <a:r>
              <a:rPr lang="en-US" sz="1700" b="1" dirty="0"/>
              <a:t>in Activity </a:t>
            </a:r>
            <a:r>
              <a:rPr lang="en-US" sz="1700" b="1" dirty="0" smtClean="0"/>
              <a:t>no.4 " The Development </a:t>
            </a:r>
            <a:r>
              <a:rPr lang="en-US" sz="1700" b="1" dirty="0"/>
              <a:t>of an </a:t>
            </a:r>
            <a:r>
              <a:rPr lang="en-US" sz="1700" b="1" dirty="0" smtClean="0"/>
              <a:t>Audit Manual </a:t>
            </a:r>
            <a:r>
              <a:rPr lang="en-US" sz="1700" b="1" dirty="0"/>
              <a:t>on how </a:t>
            </a:r>
            <a:r>
              <a:rPr lang="en-US" sz="1700" b="1" dirty="0" smtClean="0"/>
              <a:t>SAIs can Strengthen </a:t>
            </a:r>
            <a:r>
              <a:rPr lang="en-US" sz="1700" b="1" dirty="0"/>
              <a:t>the </a:t>
            </a:r>
            <a:r>
              <a:rPr lang="en-US" sz="1700" b="1" dirty="0" smtClean="0"/>
              <a:t>Role </a:t>
            </a:r>
            <a:r>
              <a:rPr lang="en-US" sz="1700" b="1" dirty="0"/>
              <a:t>of G</a:t>
            </a:r>
            <a:r>
              <a:rPr lang="en-US" sz="1700" b="1" dirty="0" smtClean="0"/>
              <a:t>overnments </a:t>
            </a:r>
            <a:r>
              <a:rPr lang="en-US" sz="1700" b="1" dirty="0"/>
              <a:t>in Implementing the United Nations Goals of </a:t>
            </a:r>
            <a:r>
              <a:rPr lang="en-US" sz="1700" b="1" dirty="0" smtClean="0"/>
              <a:t>Sustainable Development “.</a:t>
            </a:r>
          </a:p>
          <a:p>
            <a:pPr>
              <a:lnSpc>
                <a:spcPct val="150000"/>
              </a:lnSpc>
            </a:pPr>
            <a:endParaRPr lang="en-US" sz="1000" b="1" dirty="0" smtClean="0"/>
          </a:p>
          <a:p>
            <a:pPr marL="285750" indent="-285750">
              <a:lnSpc>
                <a:spcPct val="150000"/>
              </a:lnSpc>
              <a:buFont typeface="Arial" panose="020B0604020202020204" pitchFamily="34" charset="0"/>
              <a:buChar char="•"/>
            </a:pPr>
            <a:r>
              <a:rPr lang="en-US" sz="1700" b="1" dirty="0"/>
              <a:t>T</a:t>
            </a:r>
            <a:r>
              <a:rPr lang="en-US" sz="1700" b="1" dirty="0" smtClean="0"/>
              <a:t>he </a:t>
            </a:r>
            <a:r>
              <a:rPr lang="en-US" sz="1700" b="1" dirty="0"/>
              <a:t>Republic of Iraq </a:t>
            </a:r>
            <a:r>
              <a:rPr lang="en-US" sz="1700" b="1" dirty="0" smtClean="0"/>
              <a:t>has chosen to </a:t>
            </a:r>
            <a:r>
              <a:rPr lang="en-US" sz="1700" b="1" dirty="0"/>
              <a:t>participate in the subject of wastewater, </a:t>
            </a:r>
            <a:r>
              <a:rPr lang="en-US" sz="1700" b="1" dirty="0" smtClean="0"/>
              <a:t>chaired </a:t>
            </a:r>
            <a:r>
              <a:rPr lang="en-US" sz="1700" b="1" dirty="0"/>
              <a:t>by </a:t>
            </a:r>
            <a:r>
              <a:rPr lang="en-US" sz="1700" b="1" dirty="0" smtClean="0"/>
              <a:t>Morocco. </a:t>
            </a:r>
            <a:r>
              <a:rPr lang="en-US" sz="1700" b="1" dirty="0"/>
              <a:t>The Arab Republic of Egypt </a:t>
            </a:r>
            <a:r>
              <a:rPr lang="en-US" sz="1700" b="1" dirty="0" smtClean="0"/>
              <a:t>has chosen </a:t>
            </a:r>
            <a:r>
              <a:rPr lang="en-US" sz="1700" b="1" dirty="0"/>
              <a:t>environmental health (air pollution focus), chaired by the Philippines.</a:t>
            </a:r>
          </a:p>
        </p:txBody>
      </p:sp>
      <p:sp>
        <p:nvSpPr>
          <p:cNvPr id="3" name="Slide Number Placeholder 2"/>
          <p:cNvSpPr>
            <a:spLocks noGrp="1"/>
          </p:cNvSpPr>
          <p:nvPr>
            <p:ph type="sldNum" sz="quarter" idx="12"/>
          </p:nvPr>
        </p:nvSpPr>
        <p:spPr/>
        <p:txBody>
          <a:bodyPr/>
          <a:lstStyle/>
          <a:p>
            <a:fld id="{091E1448-AA2E-46C5-9748-D6EC433D1BE0}"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8172239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6556" y="1950988"/>
            <a:ext cx="8284029" cy="748988"/>
          </a:xfrm>
          <a:prstGeom prst="rect">
            <a:avLst/>
          </a:prstGeom>
        </p:spPr>
        <p:txBody>
          <a:bodyPr wrap="square">
            <a:spAutoFit/>
          </a:bodyPr>
          <a:lstStyle/>
          <a:p>
            <a:pPr algn="ctr"/>
            <a:r>
              <a:rPr lang="en-US" sz="4267" dirty="0" smtClean="0">
                <a:solidFill>
                  <a:prstClr val="white"/>
                </a:solidFill>
                <a:latin typeface="Arial Black"/>
                <a:ea typeface="+mj-ea"/>
                <a:cs typeface="+mj-cs"/>
              </a:rPr>
              <a:t>THANK YOU</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770915" y="2921620"/>
            <a:ext cx="5433400" cy="3456878"/>
          </a:xfrm>
          <a:prstGeom prst="rect">
            <a:avLst/>
          </a:prstGeom>
          <a:ln>
            <a:solidFill>
              <a:schemeClr val="tx1">
                <a:lumMod val="50000"/>
                <a:lumOff val="50000"/>
              </a:schemeClr>
            </a:solidFill>
          </a:ln>
        </p:spPr>
      </p:pic>
      <p:sp>
        <p:nvSpPr>
          <p:cNvPr id="12" name="Rectangle 11"/>
          <p:cNvSpPr/>
          <p:nvPr/>
        </p:nvSpPr>
        <p:spPr>
          <a:xfrm>
            <a:off x="0" y="5455168"/>
            <a:ext cx="2242482" cy="92333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b="1" u="sng" dirty="0">
                <a:solidFill>
                  <a:schemeClr val="bg1">
                    <a:lumMod val="95000"/>
                  </a:schemeClr>
                </a:solidFill>
                <a:latin typeface="Calibri" panose="020F0502020204030204" pitchFamily="34" charset="0"/>
                <a:cs typeface="Arabic Typesetting" panose="03020402040406030203" pitchFamily="66" charset="-78"/>
              </a:rPr>
              <a:t>PRESENTED BY:</a:t>
            </a:r>
          </a:p>
          <a:p>
            <a:r>
              <a:rPr lang="en-US" b="1" dirty="0" smtClean="0">
                <a:solidFill>
                  <a:schemeClr val="bg1">
                    <a:lumMod val="95000"/>
                  </a:schemeClr>
                </a:solidFill>
                <a:latin typeface="Calibri" panose="020F0502020204030204" pitchFamily="34" charset="0"/>
                <a:cs typeface="Arabic Typesetting" panose="03020402040406030203" pitchFamily="66" charset="-78"/>
              </a:rPr>
              <a:t>Sultan    AlOtaibi</a:t>
            </a:r>
            <a:endParaRPr lang="en-US" b="1" dirty="0">
              <a:solidFill>
                <a:schemeClr val="bg1">
                  <a:lumMod val="95000"/>
                </a:schemeClr>
              </a:solidFill>
              <a:latin typeface="Calibri" panose="020F0502020204030204" pitchFamily="34" charset="0"/>
              <a:cs typeface="Arabic Typesetting" panose="03020402040406030203" pitchFamily="66" charset="-78"/>
            </a:endParaRPr>
          </a:p>
          <a:p>
            <a:r>
              <a:rPr lang="en-US" b="1" dirty="0" smtClean="0">
                <a:solidFill>
                  <a:schemeClr val="bg1">
                    <a:lumMod val="95000"/>
                  </a:schemeClr>
                </a:solidFill>
                <a:latin typeface="Calibri" panose="020F0502020204030204" pitchFamily="34" charset="0"/>
                <a:cs typeface="Arabic Typesetting" panose="03020402040406030203" pitchFamily="66" charset="-78"/>
              </a:rPr>
              <a:t>Shaikha AlAdwani</a:t>
            </a:r>
            <a:endParaRPr lang="en-US" b="1" dirty="0">
              <a:solidFill>
                <a:schemeClr val="bg1">
                  <a:lumMod val="95000"/>
                </a:schemeClr>
              </a:solidFill>
              <a:latin typeface="Calibri" panose="020F0502020204030204" pitchFamily="34" charset="0"/>
              <a:cs typeface="Arabic Typesetting" panose="03020402040406030203" pitchFamily="66" charset="-78"/>
            </a:endParaRPr>
          </a:p>
        </p:txBody>
      </p:sp>
      <p:sp>
        <p:nvSpPr>
          <p:cNvPr id="2" name="Slide Number Placeholder 1"/>
          <p:cNvSpPr>
            <a:spLocks noGrp="1"/>
          </p:cNvSpPr>
          <p:nvPr>
            <p:ph type="sldNum" sz="quarter" idx="12"/>
          </p:nvPr>
        </p:nvSpPr>
        <p:spPr/>
        <p:txBody>
          <a:bodyPr/>
          <a:lstStyle/>
          <a:p>
            <a:fld id="{091E1448-AA2E-46C5-9748-D6EC433D1BE0}" type="slidenum">
              <a:rPr lang="en-US" smtClean="0">
                <a:solidFill>
                  <a:prstClr val="black">
                    <a:tint val="75000"/>
                  </a:prstClr>
                </a:solidFill>
              </a:rPr>
              <a:pPr/>
              <a:t>15</a:t>
            </a:fld>
            <a:endParaRPr lang="en-US">
              <a:solidFill>
                <a:prstClr val="black">
                  <a:tint val="75000"/>
                </a:prstClr>
              </a:solidFill>
            </a:endParaRPr>
          </a:p>
        </p:txBody>
      </p:sp>
      <p:pic>
        <p:nvPicPr>
          <p:cNvPr id="13" name="Image 4" descr="image0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8757"/>
            <a:ext cx="1483112" cy="124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id:image001.jpg@01D2FBCB.2024C820"/>
          <p:cNvPicPr/>
          <p:nvPr/>
        </p:nvPicPr>
        <p:blipFill>
          <a:blip r:embed="rId6" r:link="rId7">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10883590" y="444336"/>
            <a:ext cx="957569" cy="1038775"/>
          </a:xfrm>
          <a:prstGeom prst="rect">
            <a:avLst/>
          </a:prstGeom>
          <a:noFill/>
          <a:ln>
            <a:noFill/>
          </a:ln>
        </p:spPr>
      </p:pic>
    </p:spTree>
    <p:extLst>
      <p:ext uri="{BB962C8B-B14F-4D97-AF65-F5344CB8AC3E}">
        <p14:creationId xmlns:p14="http://schemas.microsoft.com/office/powerpoint/2010/main" val="32516631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666" y="804435"/>
            <a:ext cx="9913086" cy="523220"/>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2" descr="Image result for arabosai environment working group"/>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879" b="10921"/>
          <a:stretch/>
        </p:blipFill>
        <p:spPr bwMode="auto">
          <a:xfrm>
            <a:off x="5925701" y="2842734"/>
            <a:ext cx="6266299" cy="31817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091E1448-AA2E-46C5-9748-D6EC433D1BE0}" type="slidenum">
              <a:rPr lang="en-US" smtClean="0">
                <a:solidFill>
                  <a:prstClr val="black">
                    <a:tint val="75000"/>
                  </a:prstClr>
                </a:solidFill>
              </a:rPr>
              <a:pPr/>
              <a:t>2</a:t>
            </a:fld>
            <a:endParaRPr lang="en-US">
              <a:solidFill>
                <a:prstClr val="black">
                  <a:tint val="75000"/>
                </a:prstClr>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441" b="89868" l="4396" r="93626"/>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6386" y="2842734"/>
            <a:ext cx="5980166" cy="3181780"/>
          </a:xfrm>
          <a:prstGeom prst="rect">
            <a:avLst/>
          </a:prstGeom>
          <a:ln>
            <a:noFill/>
          </a:ln>
        </p:spPr>
      </p:pic>
      <p:sp>
        <p:nvSpPr>
          <p:cNvPr id="8" name="Rounded Rectangle 7"/>
          <p:cNvSpPr/>
          <p:nvPr/>
        </p:nvSpPr>
        <p:spPr>
          <a:xfrm>
            <a:off x="1623072" y="2077727"/>
            <a:ext cx="2381250" cy="442449"/>
          </a:xfrm>
          <a:prstGeom prst="roundRect">
            <a:avLst/>
          </a:prstGeom>
          <a:solidFill>
            <a:schemeClr val="tx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22 Countries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4143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98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2260327" y="979718"/>
            <a:ext cx="9913086" cy="523220"/>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a:t>
            </a:r>
          </a:p>
        </p:txBody>
      </p:sp>
      <p:sp>
        <p:nvSpPr>
          <p:cNvPr id="6" name="Rectangle 5"/>
          <p:cNvSpPr/>
          <p:nvPr/>
        </p:nvSpPr>
        <p:spPr>
          <a:xfrm>
            <a:off x="197004" y="1849897"/>
            <a:ext cx="11976409" cy="4524315"/>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Working Group on Environmental Auditing of the </a:t>
            </a:r>
            <a:r>
              <a:rPr lang="en-US" sz="2400" b="1" dirty="0">
                <a:latin typeface="Times New Roman" panose="02020603050405020304" pitchFamily="18" charset="0"/>
                <a:cs typeface="Times New Roman" panose="02020603050405020304" pitchFamily="18" charset="0"/>
              </a:rPr>
              <a:t>Arabian Organization of Supreme Audit Institutions </a:t>
            </a:r>
            <a:r>
              <a:rPr lang="en-US" sz="2400" b="1" dirty="0" smtClean="0">
                <a:latin typeface="Times New Roman" panose="02020603050405020304" pitchFamily="18" charset="0"/>
                <a:cs typeface="Times New Roman" panose="02020603050405020304" pitchFamily="18" charset="0"/>
              </a:rPr>
              <a:t>(ARABOSAI) initiated </a:t>
            </a:r>
            <a:r>
              <a:rPr lang="en-US" sz="2400" b="1" dirty="0">
                <a:latin typeface="Times New Roman" panose="02020603050405020304" pitchFamily="18" charset="0"/>
                <a:cs typeface="Times New Roman" panose="02020603050405020304" pitchFamily="18" charset="0"/>
              </a:rPr>
              <a:t>its work in May 2009. </a:t>
            </a:r>
            <a:endParaRPr lang="en-US" sz="24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Ten </a:t>
            </a:r>
            <a:r>
              <a:rPr lang="en-US" sz="2400" b="1" dirty="0">
                <a:latin typeface="Times New Roman" panose="02020603050405020304" pitchFamily="18" charset="0"/>
                <a:cs typeface="Times New Roman" panose="02020603050405020304" pitchFamily="18" charset="0"/>
              </a:rPr>
              <a:t>meetings were held of which three </a:t>
            </a:r>
            <a:r>
              <a:rPr lang="en-US" sz="2400" b="1" dirty="0" smtClean="0">
                <a:latin typeface="Times New Roman" panose="02020603050405020304" pitchFamily="18" charset="0"/>
                <a:cs typeface="Times New Roman" panose="02020603050405020304" pitchFamily="18" charset="0"/>
              </a:rPr>
              <a:t>Work Plans </a:t>
            </a:r>
            <a:r>
              <a:rPr lang="en-US" sz="2400" b="1" dirty="0">
                <a:latin typeface="Times New Roman" panose="02020603050405020304" pitchFamily="18" charset="0"/>
                <a:cs typeface="Times New Roman" panose="02020603050405020304" pitchFamily="18" charset="0"/>
              </a:rPr>
              <a:t>were </a:t>
            </a:r>
            <a:r>
              <a:rPr lang="en-US" sz="2400" b="1" dirty="0" smtClean="0">
                <a:latin typeface="Times New Roman" panose="02020603050405020304" pitchFamily="18" charset="0"/>
                <a:cs typeface="Times New Roman" panose="02020603050405020304" pitchFamily="18" charset="0"/>
              </a:rPr>
              <a:t>approved. Two </a:t>
            </a:r>
            <a:r>
              <a:rPr lang="en-US" sz="2400" b="1" dirty="0">
                <a:latin typeface="Times New Roman" panose="02020603050405020304" pitchFamily="18" charset="0"/>
                <a:cs typeface="Times New Roman" panose="02020603050405020304" pitchFamily="18" charset="0"/>
              </a:rPr>
              <a:t>of the </a:t>
            </a:r>
            <a:r>
              <a:rPr lang="en-US" sz="2400" b="1" dirty="0" smtClean="0">
                <a:latin typeface="Times New Roman" panose="02020603050405020304" pitchFamily="18" charset="0"/>
                <a:cs typeface="Times New Roman" panose="02020603050405020304" pitchFamily="18" charset="0"/>
              </a:rPr>
              <a:t>Work Plans </a:t>
            </a:r>
            <a:r>
              <a:rPr lang="en-US" sz="2400" b="1" dirty="0">
                <a:latin typeface="Times New Roman" panose="02020603050405020304" pitchFamily="18" charset="0"/>
                <a:cs typeface="Times New Roman" panose="02020603050405020304" pitchFamily="18" charset="0"/>
              </a:rPr>
              <a:t>were fully achieved ( 2010-2012 &amp; 2013-2015 </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Third Work Plan ( 2016-2018) is still in process. </a:t>
            </a:r>
            <a:endParaRPr lang="en-US" sz="24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 The </a:t>
            </a:r>
            <a:r>
              <a:rPr lang="en-US" sz="2400" b="1" dirty="0" smtClean="0">
                <a:latin typeface="Times New Roman" panose="02020603050405020304" pitchFamily="18" charset="0"/>
                <a:cs typeface="Times New Roman" panose="02020603050405020304" pitchFamily="18" charset="0"/>
              </a:rPr>
              <a:t>ARABOSAI Working Group on Environmental </a:t>
            </a:r>
            <a:r>
              <a:rPr lang="en-US" sz="2400" b="1" dirty="0">
                <a:latin typeface="Times New Roman" panose="02020603050405020304" pitchFamily="18" charset="0"/>
                <a:cs typeface="Times New Roman" panose="02020603050405020304" pitchFamily="18" charset="0"/>
              </a:rPr>
              <a:t>Auditing </a:t>
            </a:r>
            <a:r>
              <a:rPr lang="en-US" sz="2400" b="1" dirty="0" smtClean="0">
                <a:latin typeface="Times New Roman" panose="02020603050405020304" pitchFamily="18" charset="0"/>
                <a:cs typeface="Times New Roman" panose="02020603050405020304" pitchFamily="18" charset="0"/>
              </a:rPr>
              <a:t>consists Nine Countries </a:t>
            </a:r>
            <a:r>
              <a:rPr lang="en-US" sz="2400" b="1" dirty="0">
                <a:latin typeface="Times New Roman" panose="02020603050405020304" pitchFamily="18" charset="0"/>
                <a:cs typeface="Times New Roman" panose="02020603050405020304" pitchFamily="18" charset="0"/>
              </a:rPr>
              <a:t>as members: </a:t>
            </a:r>
            <a:r>
              <a:rPr lang="en-US" sz="2400" b="1" dirty="0" smtClean="0">
                <a:latin typeface="Times New Roman" panose="02020603050405020304" pitchFamily="18" charset="0"/>
                <a:cs typeface="Times New Roman" panose="02020603050405020304" pitchFamily="18" charset="0"/>
              </a:rPr>
              <a:t>Jordan, Iraq, Kuwait, Yemen, Tunisia, Oman, Palestine, Egypt </a:t>
            </a:r>
            <a:r>
              <a:rPr lang="en-US" sz="2400" b="1" dirty="0">
                <a:latin typeface="Times New Roman" panose="02020603050405020304" pitchFamily="18" charset="0"/>
                <a:cs typeface="Times New Roman" panose="02020603050405020304" pitchFamily="18" charset="0"/>
              </a:rPr>
              <a:t>and Mauritania.</a:t>
            </a:r>
          </a:p>
        </p:txBody>
      </p:sp>
      <p:grpSp>
        <p:nvGrpSpPr>
          <p:cNvPr id="8" name="Group 7"/>
          <p:cNvGrpSpPr/>
          <p:nvPr/>
        </p:nvGrpSpPr>
        <p:grpSpPr>
          <a:xfrm>
            <a:off x="3385166" y="330801"/>
            <a:ext cx="8788247" cy="542345"/>
            <a:chOff x="114300" y="4691710"/>
            <a:chExt cx="12057590" cy="968552"/>
          </a:xfrm>
        </p:grpSpPr>
        <p:pic>
          <p:nvPicPr>
            <p:cNvPr id="9" name="Picture 8" descr="Image result for iraq fla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199" y="4699000"/>
              <a:ext cx="1301209" cy="954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Kuwaitfla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9812" y="4699000"/>
              <a:ext cx="1263799" cy="961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yemen fla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8299" y="4699000"/>
              <a:ext cx="1240983" cy="941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Image result for tunisia fla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0595" y="4699000"/>
              <a:ext cx="1315336" cy="941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Image result for oman fla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9431" y="4699001"/>
              <a:ext cx="1268413" cy="9358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Image result for Palestine fla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11342" y="4699002"/>
              <a:ext cx="1206501" cy="9542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Image result for Egypt  fla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91440" y="4699001"/>
              <a:ext cx="1272776" cy="9358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0" descr="Image result for Mauritania fla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21366" y="4691710"/>
              <a:ext cx="1350524" cy="9361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Jordan fla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4300" y="4699000"/>
              <a:ext cx="1295399" cy="94153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091E1448-AA2E-46C5-9748-D6EC433D1BE0}"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6493409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364059" y="4419600"/>
            <a:ext cx="8432800" cy="838200"/>
          </a:xfrm>
        </p:spPr>
        <p:txBody>
          <a:bodyPr>
            <a:normAutofit/>
          </a:bodyPr>
          <a:lstStyle/>
          <a:p>
            <a:pPr lvl="0"/>
            <a:r>
              <a:rPr lang="en-US" b="1" dirty="0">
                <a:solidFill>
                  <a:schemeClr val="tx1">
                    <a:lumMod val="95000"/>
                    <a:lumOff val="5000"/>
                  </a:schemeClr>
                </a:solidFill>
                <a:latin typeface="Times New Roman" panose="02020603050405020304" pitchFamily="18" charset="0"/>
                <a:cs typeface="Times New Roman" panose="02020603050405020304" pitchFamily="18" charset="0"/>
              </a:rPr>
              <a:t>Proposed training </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programs.</a:t>
            </a:r>
            <a:endParaRPr lang="en-US" dirty="0">
              <a:solidFill>
                <a:schemeClr val="tx1">
                  <a:lumMod val="95000"/>
                  <a:lumOff val="5000"/>
                </a:schemeClr>
              </a:solidFill>
            </a:endParaRPr>
          </a:p>
        </p:txBody>
      </p:sp>
      <p:sp>
        <p:nvSpPr>
          <p:cNvPr id="41" name="Text Placeholder 40"/>
          <p:cNvSpPr>
            <a:spLocks noGrp="1"/>
          </p:cNvSpPr>
          <p:nvPr>
            <p:ph type="body" sz="quarter" idx="16"/>
          </p:nvPr>
        </p:nvSpPr>
        <p:spPr>
          <a:xfrm>
            <a:off x="1403814" y="2866822"/>
            <a:ext cx="4982117" cy="838200"/>
          </a:xfrm>
        </p:spPr>
        <p:txBody>
          <a:bodyPr>
            <a:normAutofit/>
          </a:bodyPr>
          <a:lstStyle/>
          <a:p>
            <a:pPr algn="ctr"/>
            <a:r>
              <a:rPr lang="en-US" b="1" dirty="0">
                <a:solidFill>
                  <a:schemeClr val="dk1"/>
                </a:solidFill>
                <a:latin typeface="Times New Roman" panose="02020603050405020304" pitchFamily="18" charset="0"/>
                <a:cs typeface="Times New Roman" panose="02020603050405020304" pitchFamily="18" charset="0"/>
              </a:rPr>
              <a:t>Work Plan </a:t>
            </a:r>
            <a:r>
              <a:rPr lang="en-US" b="1" dirty="0" smtClean="0">
                <a:solidFill>
                  <a:schemeClr val="dk1"/>
                </a:solidFill>
                <a:latin typeface="Times New Roman" panose="02020603050405020304" pitchFamily="18" charset="0"/>
                <a:cs typeface="Times New Roman" panose="02020603050405020304" pitchFamily="18" charset="0"/>
              </a:rPr>
              <a:t>2016-2018. </a:t>
            </a:r>
            <a:endParaRPr lang="en-US" b="1" dirty="0">
              <a:solidFill>
                <a:schemeClr val="dk1"/>
              </a:solidFill>
              <a:latin typeface="Times New Roman" panose="02020603050405020304" pitchFamily="18" charset="0"/>
              <a:cs typeface="Times New Roman" panose="02020603050405020304" pitchFamily="18" charset="0"/>
            </a:endParaRPr>
          </a:p>
          <a:p>
            <a:endParaRPr lang="en-US" dirty="0"/>
          </a:p>
        </p:txBody>
      </p:sp>
      <p:sp>
        <p:nvSpPr>
          <p:cNvPr id="42" name="Text Placeholder 41"/>
          <p:cNvSpPr>
            <a:spLocks noGrp="1"/>
          </p:cNvSpPr>
          <p:nvPr>
            <p:ph type="body" sz="quarter" idx="17"/>
          </p:nvPr>
        </p:nvSpPr>
        <p:spPr>
          <a:xfrm>
            <a:off x="2364059" y="3618600"/>
            <a:ext cx="9319941" cy="838200"/>
          </a:xfrm>
        </p:spPr>
        <p:txBody>
          <a:bodyPr>
            <a:normAutofit/>
          </a:bodyPr>
          <a:lstStyle/>
          <a:p>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The </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most </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important </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results of some of the research papers </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completed.</a:t>
            </a:r>
            <a:endParaRPr lang="ar-KW"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dirty="0"/>
          </a:p>
        </p:txBody>
      </p:sp>
      <p:sp>
        <p:nvSpPr>
          <p:cNvPr id="43" name="Text Placeholder 42"/>
          <p:cNvSpPr>
            <a:spLocks noGrp="1"/>
          </p:cNvSpPr>
          <p:nvPr>
            <p:ph type="body" sz="quarter" idx="18"/>
          </p:nvPr>
        </p:nvSpPr>
        <p:spPr>
          <a:xfrm>
            <a:off x="2364059" y="5171378"/>
            <a:ext cx="8432800" cy="838200"/>
          </a:xfrm>
        </p:spPr>
        <p:txBody>
          <a:bodyPr>
            <a:normAutofit/>
          </a:bodyPr>
          <a:lstStyle/>
          <a:p>
            <a:pPr lvl="0"/>
            <a:r>
              <a:rPr lang="en-US" b="1" dirty="0">
                <a:solidFill>
                  <a:schemeClr val="tx1">
                    <a:lumMod val="95000"/>
                    <a:lumOff val="5000"/>
                  </a:schemeClr>
                </a:solidFill>
                <a:latin typeface="Times New Roman" panose="02020603050405020304" pitchFamily="18" charset="0"/>
                <a:cs typeface="Times New Roman" panose="02020603050405020304" pitchFamily="18" charset="0"/>
              </a:rPr>
              <a:t>Activities of the </a:t>
            </a: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Working Group on Environmental Auditing.</a:t>
            </a:r>
            <a:endParaRPr lang="en-US" dirty="0">
              <a:solidFill>
                <a:schemeClr val="tx1">
                  <a:lumMod val="95000"/>
                  <a:lumOff val="5000"/>
                </a:schemeClr>
              </a:solidFill>
            </a:endParaRPr>
          </a:p>
        </p:txBody>
      </p:sp>
      <p:sp>
        <p:nvSpPr>
          <p:cNvPr id="24" name="Pentagon 23"/>
          <p:cNvSpPr/>
          <p:nvPr/>
        </p:nvSpPr>
        <p:spPr>
          <a:xfrm>
            <a:off x="616588" y="2789722"/>
            <a:ext cx="1625600" cy="533400"/>
          </a:xfrm>
          <a:prstGeom prst="homePlate">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1</a:t>
            </a:r>
            <a:endParaRPr lang="en-US" sz="3300" dirty="0">
              <a:solidFill>
                <a:prstClr val="white"/>
              </a:solidFill>
            </a:endParaRPr>
          </a:p>
        </p:txBody>
      </p:sp>
      <p:sp>
        <p:nvSpPr>
          <p:cNvPr id="25" name="Pentagon 24"/>
          <p:cNvSpPr/>
          <p:nvPr/>
        </p:nvSpPr>
        <p:spPr>
          <a:xfrm>
            <a:off x="616588" y="3577122"/>
            <a:ext cx="1625600" cy="533400"/>
          </a:xfrm>
          <a:prstGeom prst="homePlat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2</a:t>
            </a:r>
            <a:endParaRPr lang="en-US" sz="3300" dirty="0">
              <a:solidFill>
                <a:prstClr val="white"/>
              </a:solidFill>
            </a:endParaRPr>
          </a:p>
        </p:txBody>
      </p:sp>
      <p:sp>
        <p:nvSpPr>
          <p:cNvPr id="31" name="Pentagon 30"/>
          <p:cNvSpPr/>
          <p:nvPr/>
        </p:nvSpPr>
        <p:spPr>
          <a:xfrm>
            <a:off x="616588" y="4364522"/>
            <a:ext cx="1625600" cy="533400"/>
          </a:xfrm>
          <a:prstGeom prst="homePlate">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3</a:t>
            </a:r>
            <a:endParaRPr lang="en-US" sz="3300" dirty="0">
              <a:solidFill>
                <a:prstClr val="white"/>
              </a:solidFill>
            </a:endParaRPr>
          </a:p>
        </p:txBody>
      </p:sp>
      <p:sp>
        <p:nvSpPr>
          <p:cNvPr id="32" name="Pentagon 31"/>
          <p:cNvSpPr/>
          <p:nvPr/>
        </p:nvSpPr>
        <p:spPr>
          <a:xfrm>
            <a:off x="616588" y="5151922"/>
            <a:ext cx="1625600" cy="533400"/>
          </a:xfrm>
          <a:prstGeom prst="homePlate">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4</a:t>
            </a:r>
            <a:endParaRPr lang="en-US" sz="3300" dirty="0">
              <a:solidFill>
                <a:prstClr val="white"/>
              </a:solidFill>
            </a:endParaRPr>
          </a:p>
        </p:txBody>
      </p:sp>
      <p:sp>
        <p:nvSpPr>
          <p:cNvPr id="13" name="Rectangle 12"/>
          <p:cNvSpPr/>
          <p:nvPr/>
        </p:nvSpPr>
        <p:spPr>
          <a:xfrm>
            <a:off x="1429388" y="793284"/>
            <a:ext cx="9913086" cy="523220"/>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085753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98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Placeholder 40"/>
          <p:cNvSpPr txBox="1">
            <a:spLocks/>
          </p:cNvSpPr>
          <p:nvPr/>
        </p:nvSpPr>
        <p:spPr>
          <a:xfrm>
            <a:off x="3753450" y="1250855"/>
            <a:ext cx="5546667" cy="838200"/>
          </a:xfrm>
          <a:prstGeom prst="rect">
            <a:avLst/>
          </a:prstGeom>
        </p:spPr>
        <p:txBody>
          <a:bodyPr>
            <a:normAutofit fontScale="62500" lnSpcReduction="20000"/>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b="1" dirty="0" smtClean="0">
                <a:solidFill>
                  <a:srgbClr val="FCF600"/>
                </a:solidFill>
                <a:latin typeface="Times New Roman" panose="02020603050405020304" pitchFamily="18" charset="0"/>
                <a:cs typeface="Times New Roman" panose="02020603050405020304" pitchFamily="18" charset="0"/>
              </a:rPr>
              <a:t>Work Plan 2016-2018 </a:t>
            </a:r>
          </a:p>
          <a:p>
            <a:pPr lvl="0" algn="ctr"/>
            <a:r>
              <a:rPr lang="en-US" sz="2800" b="1" dirty="0">
                <a:latin typeface="Times New Roman" panose="02020603050405020304" pitchFamily="18" charset="0"/>
                <a:cs typeface="Times New Roman" panose="02020603050405020304" pitchFamily="18" charset="0"/>
              </a:rPr>
              <a:t>Research Working Papers on the following </a:t>
            </a:r>
            <a:r>
              <a:rPr lang="en-US" sz="2800" b="1" dirty="0" smtClean="0">
                <a:latin typeface="Times New Roman" panose="02020603050405020304" pitchFamily="18" charset="0"/>
                <a:cs typeface="Times New Roman" panose="02020603050405020304" pitchFamily="18" charset="0"/>
              </a:rPr>
              <a:t>Topics </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8" name="Pentagon 7"/>
          <p:cNvSpPr/>
          <p:nvPr/>
        </p:nvSpPr>
        <p:spPr>
          <a:xfrm>
            <a:off x="2286000" y="1250855"/>
            <a:ext cx="1625600" cy="533400"/>
          </a:xfrm>
          <a:prstGeom prst="homePlate">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1</a:t>
            </a:r>
            <a:endParaRPr lang="en-US" sz="3300" dirty="0">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75145688"/>
              </p:ext>
            </p:extLst>
          </p:nvPr>
        </p:nvGraphicFramePr>
        <p:xfrm>
          <a:off x="457200" y="2081681"/>
          <a:ext cx="10695703" cy="4445318"/>
        </p:xfrm>
        <a:graphic>
          <a:graphicData uri="http://schemas.openxmlformats.org/drawingml/2006/table">
            <a:tbl>
              <a:tblPr firstRow="1" firstCol="1" bandRow="1">
                <a:tableStyleId>{912C8C85-51F0-491E-9774-3900AFEF0FD7}</a:tableStyleId>
              </a:tblPr>
              <a:tblGrid>
                <a:gridCol w="7961971"/>
                <a:gridCol w="2733732"/>
              </a:tblGrid>
              <a:tr h="41910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Topic</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6664">
                          <a:srgbClr val="B7C9E8"/>
                        </a:gs>
                        <a:gs pos="0">
                          <a:schemeClr val="accent5">
                            <a:lumMod val="40000"/>
                            <a:lumOff val="60000"/>
                          </a:schemeClr>
                        </a:gs>
                        <a:gs pos="98000">
                          <a:schemeClr val="accent5">
                            <a:lumMod val="20000"/>
                            <a:lumOff val="80000"/>
                          </a:schemeClr>
                        </a:gs>
                        <a:gs pos="100000">
                          <a:srgbClr val="156B13"/>
                        </a:gs>
                      </a:gsLst>
                      <a:lin ang="5400000" scaled="0"/>
                    </a:gra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400" dirty="0" smtClean="0">
                          <a:solidFill>
                            <a:schemeClr val="tx1"/>
                          </a:solidFill>
                          <a:effectLst/>
                          <a:latin typeface="Times New Roman" panose="02020603050405020304" pitchFamily="18" charset="0"/>
                          <a:cs typeface="Times New Roman" panose="02020603050405020304" pitchFamily="18" charset="0"/>
                        </a:rPr>
                        <a:t>SAI in Charge</a:t>
                      </a:r>
                      <a:endParaRPr lang="en-US" sz="240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6664">
                          <a:srgbClr val="B7C9E8"/>
                        </a:gs>
                        <a:gs pos="0">
                          <a:schemeClr val="accent5">
                            <a:lumMod val="40000"/>
                            <a:lumOff val="60000"/>
                          </a:schemeClr>
                        </a:gs>
                        <a:gs pos="98000">
                          <a:schemeClr val="accent5">
                            <a:lumMod val="20000"/>
                            <a:lumOff val="80000"/>
                          </a:schemeClr>
                        </a:gs>
                        <a:gs pos="100000">
                          <a:srgbClr val="156B13"/>
                        </a:gs>
                      </a:gsLst>
                      <a:lin ang="5400000" scaled="0"/>
                    </a:gradFill>
                  </a:tcPr>
                </a:tc>
              </a:tr>
              <a:tr h="0">
                <a:tc>
                  <a:txBody>
                    <a:bodyPr/>
                    <a:lstStyle/>
                    <a:p>
                      <a:pPr marL="0" marR="0">
                        <a:lnSpc>
                          <a:spcPct val="100000"/>
                        </a:lnSpc>
                        <a:spcBef>
                          <a:spcPts val="0"/>
                        </a:spcBef>
                        <a:spcAft>
                          <a:spcPts val="0"/>
                        </a:spcAft>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SAIs Role in Auditing the Environmental Impacts of Liquid Industrial Waste.</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Kuwait &amp; Iraq</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Comparing the Environmental laws in the Arab Countries.</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Egypt, Oman</a:t>
                      </a:r>
                      <a:r>
                        <a:rPr lang="en-US"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&amp;</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Mauritania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SAIs Role in Auditing Public Parks &amp; Landscapes.</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Jordan &amp; Tunisia</a:t>
                      </a:r>
                      <a:r>
                        <a:rPr lang="ar-KW"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&amp;</a:t>
                      </a:r>
                      <a:r>
                        <a:rPr lang="ar-KW"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Kuwait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SAIs Role in Preparing a Procedural Guideline on Environmental Auditing.</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Palestine &amp; Kuwait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SAIs Role in Auditing the Impact of Communications Towers on the Environment &amp; Humans. </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Iraq</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SAIs Role in Auditing the Coastline.</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Oman &amp; Tunisia </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SAIs Role in Auditing the Natural Reserves.</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Oman &amp; Mauritania </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091E1448-AA2E-46C5-9748-D6EC433D1BE0}"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6025544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Placeholder 40"/>
          <p:cNvSpPr txBox="1">
            <a:spLocks/>
          </p:cNvSpPr>
          <p:nvPr/>
        </p:nvSpPr>
        <p:spPr>
          <a:xfrm>
            <a:off x="3218191" y="1098455"/>
            <a:ext cx="5546667" cy="838200"/>
          </a:xfrm>
          <a:prstGeom prst="rect">
            <a:avLst/>
          </a:prstGeom>
        </p:spPr>
        <p:txBody>
          <a:bodyPr>
            <a:normAutofit/>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2000" b="1" dirty="0" smtClean="0">
                <a:solidFill>
                  <a:srgbClr val="FCF600"/>
                </a:solidFill>
                <a:latin typeface="Times New Roman" panose="02020603050405020304" pitchFamily="18" charset="0"/>
                <a:cs typeface="Times New Roman" panose="02020603050405020304" pitchFamily="18" charset="0"/>
              </a:rPr>
              <a:t>Work Plan 2016-2018 </a:t>
            </a:r>
          </a:p>
          <a:p>
            <a:pPr lvl="0" algn="ctr"/>
            <a:r>
              <a:rPr lang="en-US" sz="2000" b="1" dirty="0">
                <a:latin typeface="Times New Roman" panose="02020603050405020304" pitchFamily="18" charset="0"/>
                <a:cs typeface="Times New Roman" panose="02020603050405020304" pitchFamily="18" charset="0"/>
              </a:rPr>
              <a:t>Suggested Training Programs </a:t>
            </a:r>
            <a:endParaRPr lang="en-US" sz="2000" dirty="0"/>
          </a:p>
        </p:txBody>
      </p:sp>
      <p:sp>
        <p:nvSpPr>
          <p:cNvPr id="8" name="Pentagon 7"/>
          <p:cNvSpPr/>
          <p:nvPr/>
        </p:nvSpPr>
        <p:spPr>
          <a:xfrm>
            <a:off x="2274848" y="1143120"/>
            <a:ext cx="1625600" cy="533400"/>
          </a:xfrm>
          <a:prstGeom prst="homePlate">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1</a:t>
            </a:r>
            <a:endParaRPr lang="en-US" sz="3300"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30709420"/>
              </p:ext>
            </p:extLst>
          </p:nvPr>
        </p:nvGraphicFramePr>
        <p:xfrm>
          <a:off x="914401" y="2676912"/>
          <a:ext cx="10392936" cy="2813916"/>
        </p:xfrm>
        <a:graphic>
          <a:graphicData uri="http://schemas.openxmlformats.org/drawingml/2006/table">
            <a:tbl>
              <a:tblPr firstRow="1" firstCol="1" bandRow="1">
                <a:tableStyleId>{912C8C85-51F0-491E-9774-3900AFEF0FD7}</a:tableStyleId>
              </a:tblPr>
              <a:tblGrid>
                <a:gridCol w="7565675"/>
                <a:gridCol w="2827261"/>
              </a:tblGrid>
              <a:tr h="66103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Topic</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5">
                            <a:lumMod val="40000"/>
                            <a:lumOff val="60000"/>
                          </a:schemeClr>
                        </a:gs>
                        <a:gs pos="98000">
                          <a:schemeClr val="accent5">
                            <a:lumMod val="20000"/>
                            <a:lumOff val="80000"/>
                          </a:schemeClr>
                        </a:gs>
                        <a:gs pos="100000">
                          <a:srgbClr val="156B13"/>
                        </a:gs>
                      </a:gsLst>
                      <a:lin ang="5400000" scaled="0"/>
                    </a:gra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400" dirty="0" smtClean="0">
                          <a:solidFill>
                            <a:schemeClr val="tx1"/>
                          </a:solidFill>
                          <a:effectLst/>
                          <a:latin typeface="Times New Roman" panose="02020603050405020304" pitchFamily="18" charset="0"/>
                          <a:cs typeface="Times New Roman" panose="02020603050405020304" pitchFamily="18" charset="0"/>
                        </a:rPr>
                        <a:t>SAI in Charge</a:t>
                      </a:r>
                      <a:endParaRPr lang="en-US" sz="240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5">
                            <a:lumMod val="40000"/>
                            <a:lumOff val="60000"/>
                          </a:schemeClr>
                        </a:gs>
                        <a:gs pos="98000">
                          <a:schemeClr val="accent5">
                            <a:lumMod val="20000"/>
                            <a:lumOff val="80000"/>
                          </a:schemeClr>
                        </a:gs>
                        <a:gs pos="100000">
                          <a:srgbClr val="156B13"/>
                        </a:gs>
                      </a:gsLst>
                      <a:lin ang="5400000" scaled="0"/>
                    </a:gradFill>
                  </a:tcPr>
                </a:tc>
              </a:tr>
              <a:tr h="475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Energy </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Audit Program</a:t>
                      </a:r>
                      <a:endParaRPr lang="en-US"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Jordan </a:t>
                      </a:r>
                      <a:endParaRPr lang="en-US" sz="20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Environmental</a:t>
                      </a:r>
                      <a:r>
                        <a:rPr lang="en-US"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Auditing Standards Program</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Egypt</a:t>
                      </a:r>
                      <a:endParaRPr lang="en-US" sz="20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Medical Waste disposal Effectiveness Program</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Kuwait </a:t>
                      </a:r>
                      <a:endParaRPr lang="en-US" sz="20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4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A seminar on Cooperative Joint Audit Procedures - Standard 5140</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091E1448-AA2E-46C5-9748-D6EC433D1BE0}"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5546424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98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Placeholder 41"/>
          <p:cNvSpPr txBox="1">
            <a:spLocks/>
          </p:cNvSpPr>
          <p:nvPr/>
        </p:nvSpPr>
        <p:spPr>
          <a:xfrm>
            <a:off x="3902927" y="1075900"/>
            <a:ext cx="5963424" cy="838200"/>
          </a:xfrm>
          <a:prstGeom prst="rect">
            <a:avLst/>
          </a:prstGeom>
        </p:spPr>
        <p:txBody>
          <a:bodyPr>
            <a:normAutofit fontScale="85000" lnSpcReduction="10000"/>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2500" b="1" dirty="0">
                <a:latin typeface="Times New Roman" panose="02020603050405020304" pitchFamily="18" charset="0"/>
                <a:cs typeface="Times New Roman" panose="02020603050405020304" pitchFamily="18" charset="0"/>
              </a:rPr>
              <a:t>The Most Important Results of Some Research Papers Completed Include the Following:</a:t>
            </a:r>
            <a:endParaRPr lang="ar-KW" sz="2500" b="1" dirty="0">
              <a:latin typeface="Times New Roman" panose="02020603050405020304" pitchFamily="18" charset="0"/>
              <a:cs typeface="Times New Roman" panose="02020603050405020304" pitchFamily="18" charset="0"/>
            </a:endParaRPr>
          </a:p>
          <a:p>
            <a:pPr algn="ctr"/>
            <a:endParaRPr lang="en-US" dirty="0"/>
          </a:p>
        </p:txBody>
      </p:sp>
      <p:sp>
        <p:nvSpPr>
          <p:cNvPr id="10" name="Pentagon 9"/>
          <p:cNvSpPr/>
          <p:nvPr/>
        </p:nvSpPr>
        <p:spPr>
          <a:xfrm>
            <a:off x="2277327" y="1075900"/>
            <a:ext cx="1625600" cy="533400"/>
          </a:xfrm>
          <a:prstGeom prst="homePlat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2</a:t>
            </a:r>
            <a:endParaRPr lang="en-US" sz="3300" dirty="0">
              <a:solidFill>
                <a:prstClr val="white"/>
              </a:solidFill>
            </a:endParaRPr>
          </a:p>
        </p:txBody>
      </p:sp>
      <p:sp>
        <p:nvSpPr>
          <p:cNvPr id="11" name="Rectangle 10"/>
          <p:cNvSpPr/>
          <p:nvPr/>
        </p:nvSpPr>
        <p:spPr>
          <a:xfrm>
            <a:off x="123405" y="2060091"/>
            <a:ext cx="11458995" cy="1231106"/>
          </a:xfrm>
          <a:prstGeom prst="rect">
            <a:avLst/>
          </a:prstGeom>
        </p:spPr>
        <p:txBody>
          <a:bodyPr wrap="square">
            <a:spAutoFit/>
          </a:bodyPr>
          <a:lstStyle/>
          <a:p>
            <a:pPr marL="457200" indent="-457200">
              <a:buFont typeface="+mj-lt"/>
              <a:buAutoNum type="arabicPeriod"/>
            </a:pPr>
            <a:r>
              <a:rPr lang="en-US" sz="2400" b="1" dirty="0" smtClean="0">
                <a:solidFill>
                  <a:srgbClr val="FCF600"/>
                </a:solidFill>
                <a:latin typeface="Times New Roman" panose="02020603050405020304" pitchFamily="18" charset="0"/>
                <a:cs typeface="Times New Roman" panose="02020603050405020304" pitchFamily="18" charset="0"/>
              </a:rPr>
              <a:t>SAIs </a:t>
            </a:r>
            <a:r>
              <a:rPr lang="en-US" sz="2400" b="1" dirty="0">
                <a:solidFill>
                  <a:srgbClr val="FCF600"/>
                </a:solidFill>
                <a:latin typeface="Times New Roman" panose="02020603050405020304" pitchFamily="18" charset="0"/>
                <a:cs typeface="Times New Roman" panose="02020603050405020304" pitchFamily="18" charset="0"/>
              </a:rPr>
              <a:t>Role in Auditing the Environmental Impacts of Liquid Industrial Waste</a:t>
            </a:r>
            <a:r>
              <a:rPr lang="en-US" sz="2400" b="1" dirty="0" smtClean="0">
                <a:solidFill>
                  <a:srgbClr val="FCF600"/>
                </a:solidFill>
                <a:latin typeface="Times New Roman" panose="02020603050405020304" pitchFamily="18" charset="0"/>
                <a:cs typeface="Times New Roman" panose="02020603050405020304" pitchFamily="18" charset="0"/>
              </a:rPr>
              <a:t>.</a:t>
            </a:r>
          </a:p>
          <a:p>
            <a:endParaRPr lang="en-US" sz="1000" b="1" dirty="0">
              <a:solidFill>
                <a:srgbClr val="FCF600"/>
              </a:solidFill>
              <a:latin typeface="Times New Roman" panose="02020603050405020304" pitchFamily="18" charset="0"/>
              <a:cs typeface="Times New Roman" panose="02020603050405020304" pitchFamily="18" charset="0"/>
            </a:endParaRPr>
          </a:p>
          <a:p>
            <a:pPr marL="446088"/>
            <a:r>
              <a:rPr lang="en-US" sz="2000" b="1" dirty="0" smtClean="0">
                <a:latin typeface="Times New Roman" panose="02020603050405020304" pitchFamily="18" charset="0"/>
                <a:cs typeface="Times New Roman" panose="02020603050405020304" pitchFamily="18" charset="0"/>
              </a:rPr>
              <a:t>SAIs of </a:t>
            </a:r>
            <a:r>
              <a:rPr lang="en-US" sz="2000" b="1" dirty="0">
                <a:latin typeface="Times New Roman" panose="02020603050405020304" pitchFamily="18" charset="0"/>
                <a:cs typeface="Times New Roman" panose="02020603050405020304" pitchFamily="18" charset="0"/>
              </a:rPr>
              <a:t>the State of Kuwait </a:t>
            </a:r>
            <a:r>
              <a:rPr lang="en-US" sz="2000" b="1" dirty="0" smtClean="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the Republic of Iraq presented </a:t>
            </a:r>
            <a:r>
              <a:rPr lang="en-US" sz="2000" b="1" dirty="0" smtClean="0">
                <a:latin typeface="Times New Roman" panose="02020603050405020304" pitchFamily="18" charset="0"/>
                <a:cs typeface="Times New Roman" panose="02020603050405020304" pitchFamily="18" charset="0"/>
              </a:rPr>
              <a:t>their audit </a:t>
            </a:r>
            <a:r>
              <a:rPr lang="en-US" sz="2000" b="1" dirty="0">
                <a:latin typeface="Times New Roman" panose="02020603050405020304" pitchFamily="18" charset="0"/>
                <a:cs typeface="Times New Roman" panose="02020603050405020304" pitchFamily="18" charset="0"/>
              </a:rPr>
              <a:t>experience, which highlighted the following results:</a:t>
            </a:r>
          </a:p>
        </p:txBody>
      </p:sp>
      <p:sp>
        <p:nvSpPr>
          <p:cNvPr id="13" name="Rectangle 12"/>
          <p:cNvSpPr/>
          <p:nvPr/>
        </p:nvSpPr>
        <p:spPr>
          <a:xfrm>
            <a:off x="671301" y="3437189"/>
            <a:ext cx="10727474" cy="2554545"/>
          </a:xfrm>
          <a:prstGeom prst="rect">
            <a:avLst/>
          </a:prstGeom>
        </p:spPr>
        <p:txBody>
          <a:bodyPr wrap="square">
            <a:spAutoFit/>
          </a:bodyPr>
          <a:lstStyle/>
          <a:p>
            <a:pPr marL="285750" indent="-285750">
              <a:buFont typeface="Arial" panose="020B0604020202020204" pitchFamily="34" charset="0"/>
              <a:buChar char="•"/>
            </a:pPr>
            <a:r>
              <a:rPr lang="en-US" sz="2000" dirty="0">
                <a:latin typeface="Calibri" panose="020F0502020204030204"/>
              </a:rPr>
              <a:t>The presence of sewage and industrial wastewater discharged into the sea. </a:t>
            </a:r>
            <a:endParaRPr lang="en-US" sz="2000" dirty="0" smtClean="0">
              <a:latin typeface="Calibri" panose="020F0502020204030204"/>
            </a:endParaRPr>
          </a:p>
          <a:p>
            <a:pPr marL="285750" indent="-285750">
              <a:buFont typeface="Arial" panose="020B0604020202020204" pitchFamily="34" charset="0"/>
              <a:buChar char="•"/>
            </a:pPr>
            <a:r>
              <a:rPr lang="en-US" sz="2000" dirty="0" smtClean="0">
                <a:latin typeface="Calibri" panose="020F0502020204030204"/>
              </a:rPr>
              <a:t>The </a:t>
            </a:r>
            <a:r>
              <a:rPr lang="en-US" sz="2000" dirty="0">
                <a:latin typeface="Calibri" panose="020F0502020204030204"/>
              </a:rPr>
              <a:t>discharge of liquid industrial waste from the illegal connections </a:t>
            </a:r>
            <a:r>
              <a:rPr lang="en-US" sz="2000" dirty="0" smtClean="0">
                <a:latin typeface="Calibri" panose="020F0502020204030204"/>
              </a:rPr>
              <a:t>to the </a:t>
            </a:r>
            <a:r>
              <a:rPr lang="en-US" sz="2000" dirty="0">
                <a:latin typeface="Calibri" panose="020F0502020204030204"/>
              </a:rPr>
              <a:t>public sewage network </a:t>
            </a:r>
            <a:r>
              <a:rPr lang="en-US" sz="2000" dirty="0" smtClean="0">
                <a:latin typeface="Calibri" panose="020F0502020204030204"/>
              </a:rPr>
              <a:t>leads to their disruption </a:t>
            </a:r>
            <a:r>
              <a:rPr lang="en-US" sz="2000" dirty="0">
                <a:latin typeface="Calibri" panose="020F0502020204030204"/>
              </a:rPr>
              <a:t>and </a:t>
            </a:r>
            <a:r>
              <a:rPr lang="en-US" sz="2000" dirty="0" smtClean="0">
                <a:latin typeface="Calibri" panose="020F0502020204030204"/>
              </a:rPr>
              <a:t>blocking. By throwing these wastes </a:t>
            </a:r>
            <a:r>
              <a:rPr lang="en-US" sz="2000" dirty="0">
                <a:latin typeface="Calibri" panose="020F0502020204030204"/>
              </a:rPr>
              <a:t>into the sea, </a:t>
            </a:r>
            <a:r>
              <a:rPr lang="en-US" sz="2000" dirty="0" smtClean="0">
                <a:latin typeface="Calibri" panose="020F0502020204030204"/>
              </a:rPr>
              <a:t>they cause </a:t>
            </a:r>
            <a:r>
              <a:rPr lang="en-US" sz="2000" dirty="0">
                <a:latin typeface="Calibri" panose="020F0502020204030204"/>
              </a:rPr>
              <a:t>severe damage to the marine environment</a:t>
            </a:r>
            <a:r>
              <a:rPr lang="en-US" sz="2000" dirty="0" smtClean="0">
                <a:latin typeface="Calibri" panose="020F0502020204030204"/>
              </a:rPr>
              <a:t>.</a:t>
            </a:r>
          </a:p>
          <a:p>
            <a:pPr marL="285750" indent="-285750">
              <a:buFont typeface="Arial" panose="020B0604020202020204" pitchFamily="34" charset="0"/>
              <a:buChar char="•"/>
            </a:pPr>
            <a:r>
              <a:rPr lang="en-US" sz="2000" dirty="0" smtClean="0">
                <a:latin typeface="Calibri" panose="020F0502020204030204"/>
              </a:rPr>
              <a:t>High </a:t>
            </a:r>
            <a:r>
              <a:rPr lang="en-US" sz="2000" dirty="0" smtClean="0">
                <a:latin typeface="Calibri" panose="020F0502020204030204"/>
              </a:rPr>
              <a:t>percentages </a:t>
            </a:r>
            <a:r>
              <a:rPr lang="en-US" sz="2000" dirty="0">
                <a:latin typeface="Calibri" panose="020F0502020204030204"/>
              </a:rPr>
              <a:t>of damage in chemical raw materials </a:t>
            </a:r>
            <a:r>
              <a:rPr lang="en-US" sz="2000" dirty="0" smtClean="0">
                <a:latin typeface="Calibri" panose="020F0502020204030204"/>
              </a:rPr>
              <a:t>of </a:t>
            </a:r>
            <a:r>
              <a:rPr lang="en-US" sz="2000" dirty="0">
                <a:latin typeface="Calibri" panose="020F0502020204030204"/>
              </a:rPr>
              <a:t>the allowed standard rates </a:t>
            </a:r>
            <a:r>
              <a:rPr lang="en-US" sz="2000" dirty="0" smtClean="0">
                <a:latin typeface="Calibri" panose="020F0502020204030204"/>
              </a:rPr>
              <a:t>due </a:t>
            </a:r>
            <a:r>
              <a:rPr lang="en-US" sz="2000" dirty="0">
                <a:latin typeface="Calibri" panose="020F0502020204030204"/>
              </a:rPr>
              <a:t>to the aging of production lines, which leads </a:t>
            </a:r>
            <a:r>
              <a:rPr lang="en-US" sz="2000" dirty="0" smtClean="0">
                <a:latin typeface="Calibri" panose="020F0502020204030204"/>
              </a:rPr>
              <a:t>to their </a:t>
            </a:r>
            <a:r>
              <a:rPr lang="en-US" sz="2000" dirty="0">
                <a:latin typeface="Calibri" panose="020F0502020204030204"/>
              </a:rPr>
              <a:t>leakage </a:t>
            </a:r>
            <a:r>
              <a:rPr lang="en-US" sz="2000" dirty="0" smtClean="0">
                <a:latin typeface="Calibri" panose="020F0502020204030204"/>
              </a:rPr>
              <a:t>into </a:t>
            </a:r>
            <a:r>
              <a:rPr lang="en-US" sz="2000" dirty="0">
                <a:latin typeface="Calibri" panose="020F0502020204030204"/>
              </a:rPr>
              <a:t>industrial wastewater. </a:t>
            </a:r>
            <a:endParaRPr lang="en-US" sz="2000" dirty="0" smtClean="0">
              <a:latin typeface="Calibri" panose="020F0502020204030204"/>
            </a:endParaRPr>
          </a:p>
          <a:p>
            <a:pPr marL="285750" indent="-285750">
              <a:buFont typeface="Arial" panose="020B0604020202020204" pitchFamily="34" charset="0"/>
              <a:buChar char="•"/>
            </a:pPr>
            <a:r>
              <a:rPr lang="en-US" sz="2000" dirty="0" smtClean="0">
                <a:latin typeface="Calibri" panose="020F0502020204030204"/>
              </a:rPr>
              <a:t>Increased </a:t>
            </a:r>
            <a:r>
              <a:rPr lang="en-US" sz="2000" dirty="0">
                <a:latin typeface="Calibri" panose="020F0502020204030204"/>
              </a:rPr>
              <a:t>pollution resulting from production processes </a:t>
            </a:r>
            <a:r>
              <a:rPr lang="en-US" sz="2000" dirty="0" smtClean="0">
                <a:latin typeface="Calibri" panose="020F0502020204030204"/>
              </a:rPr>
              <a:t>due to the increase of chemicals quantities in production, which </a:t>
            </a:r>
            <a:r>
              <a:rPr lang="en-US" sz="2000" dirty="0">
                <a:latin typeface="Calibri" panose="020F0502020204030204"/>
              </a:rPr>
              <a:t>have a direct impact </a:t>
            </a:r>
            <a:r>
              <a:rPr lang="en-US" sz="2000" dirty="0" smtClean="0">
                <a:latin typeface="Calibri" panose="020F0502020204030204"/>
              </a:rPr>
              <a:t>when they are thrown into</a:t>
            </a:r>
            <a:r>
              <a:rPr lang="en-US" sz="2000" dirty="0">
                <a:latin typeface="Calibri" panose="020F0502020204030204"/>
              </a:rPr>
              <a:t> </a:t>
            </a:r>
            <a:r>
              <a:rPr lang="en-US" sz="2000" dirty="0" smtClean="0">
                <a:latin typeface="Calibri" panose="020F0502020204030204"/>
              </a:rPr>
              <a:t>the </a:t>
            </a:r>
            <a:r>
              <a:rPr lang="en-US" sz="2000" dirty="0">
                <a:latin typeface="Calibri" panose="020F0502020204030204"/>
              </a:rPr>
              <a:t>surrounding environment</a:t>
            </a:r>
            <a:r>
              <a:rPr lang="en-US" sz="2000" dirty="0" smtClean="0">
                <a:latin typeface="Calibri" panose="020F0502020204030204"/>
              </a:rPr>
              <a:t>.</a:t>
            </a:r>
            <a:endParaRPr lang="en-US" sz="2000" dirty="0">
              <a:latin typeface="Calibri" panose="020F0502020204030204"/>
            </a:endParaRPr>
          </a:p>
        </p:txBody>
      </p:sp>
      <p:sp>
        <p:nvSpPr>
          <p:cNvPr id="2" name="Slide Number Placeholder 1"/>
          <p:cNvSpPr>
            <a:spLocks noGrp="1"/>
          </p:cNvSpPr>
          <p:nvPr>
            <p:ph type="sldNum" sz="quarter" idx="12"/>
          </p:nvPr>
        </p:nvSpPr>
        <p:spPr/>
        <p:txBody>
          <a:bodyPr/>
          <a:lstStyle/>
          <a:p>
            <a:fld id="{091E1448-AA2E-46C5-9748-D6EC433D1BE0}"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9260897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Placeholder 41"/>
          <p:cNvSpPr txBox="1">
            <a:spLocks/>
          </p:cNvSpPr>
          <p:nvPr/>
        </p:nvSpPr>
        <p:spPr>
          <a:xfrm>
            <a:off x="4003288" y="957395"/>
            <a:ext cx="5963424" cy="838200"/>
          </a:xfrm>
          <a:prstGeom prst="rect">
            <a:avLst/>
          </a:prstGeom>
        </p:spPr>
        <p:txBody>
          <a:bodyPr>
            <a:normAutofit fontScale="85000" lnSpcReduction="10000"/>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2500" b="1" dirty="0">
                <a:latin typeface="Times New Roman" panose="02020603050405020304" pitchFamily="18" charset="0"/>
                <a:cs typeface="Times New Roman" panose="02020603050405020304" pitchFamily="18" charset="0"/>
              </a:rPr>
              <a:t>The Most Important Results of Some Research Papers Completed Include the Following:</a:t>
            </a:r>
            <a:endParaRPr lang="ar-KW" sz="2500" b="1" dirty="0">
              <a:latin typeface="Times New Roman" panose="02020603050405020304" pitchFamily="18" charset="0"/>
              <a:cs typeface="Times New Roman" panose="02020603050405020304" pitchFamily="18" charset="0"/>
            </a:endParaRPr>
          </a:p>
          <a:p>
            <a:pPr algn="ctr"/>
            <a:endParaRPr lang="en-US" dirty="0"/>
          </a:p>
        </p:txBody>
      </p:sp>
      <p:sp>
        <p:nvSpPr>
          <p:cNvPr id="10" name="Pentagon 9"/>
          <p:cNvSpPr/>
          <p:nvPr/>
        </p:nvSpPr>
        <p:spPr>
          <a:xfrm>
            <a:off x="2277327" y="1075900"/>
            <a:ext cx="1625600" cy="533400"/>
          </a:xfrm>
          <a:prstGeom prst="homePlat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2</a:t>
            </a:r>
            <a:endParaRPr lang="en-US" sz="3300" dirty="0">
              <a:solidFill>
                <a:prstClr val="white"/>
              </a:solidFill>
            </a:endParaRPr>
          </a:p>
        </p:txBody>
      </p:sp>
      <p:sp>
        <p:nvSpPr>
          <p:cNvPr id="11" name="Rectangle 10"/>
          <p:cNvSpPr/>
          <p:nvPr/>
        </p:nvSpPr>
        <p:spPr>
          <a:xfrm>
            <a:off x="-53900" y="1927189"/>
            <a:ext cx="11925857" cy="830997"/>
          </a:xfrm>
          <a:prstGeom prst="rect">
            <a:avLst/>
          </a:prstGeom>
        </p:spPr>
        <p:txBody>
          <a:bodyPr wrap="square">
            <a:spAutoFit/>
          </a:bodyPr>
          <a:lstStyle/>
          <a:p>
            <a:pPr marL="457200" indent="-457200">
              <a:buFont typeface="+mj-lt"/>
              <a:buAutoNum type="arabicPeriod" startAt="2"/>
            </a:pPr>
            <a:r>
              <a:rPr lang="en-US" sz="2400" b="1" dirty="0" smtClean="0">
                <a:solidFill>
                  <a:srgbClr val="FCF600"/>
                </a:solidFill>
                <a:latin typeface="Times New Roman" panose="02020603050405020304" pitchFamily="18" charset="0"/>
                <a:cs typeface="Times New Roman" panose="02020603050405020304" pitchFamily="18" charset="0"/>
              </a:rPr>
              <a:t>Comparing </a:t>
            </a:r>
            <a:r>
              <a:rPr lang="en-US" sz="2400" b="1" dirty="0">
                <a:solidFill>
                  <a:srgbClr val="FCF600"/>
                </a:solidFill>
                <a:latin typeface="Times New Roman" panose="02020603050405020304" pitchFamily="18" charset="0"/>
                <a:cs typeface="Times New Roman" panose="02020603050405020304" pitchFamily="18" charset="0"/>
              </a:rPr>
              <a:t>the Environmental laws in the Arab Countries. </a:t>
            </a:r>
            <a:r>
              <a:rPr lang="en-US" sz="2400" b="1" dirty="0" smtClean="0">
                <a:solidFill>
                  <a:srgbClr val="FCF600"/>
                </a:solidFill>
                <a:latin typeface="Times New Roman" panose="02020603050405020304" pitchFamily="18" charset="0"/>
                <a:cs typeface="Times New Roman" panose="02020603050405020304" pitchFamily="18" charset="0"/>
              </a:rPr>
              <a:t>(</a:t>
            </a:r>
            <a:r>
              <a:rPr lang="en-US" sz="2400" b="1" dirty="0">
                <a:solidFill>
                  <a:srgbClr val="FCF600"/>
                </a:solidFill>
                <a:latin typeface="Times New Roman" panose="02020603050405020304" pitchFamily="18" charset="0"/>
                <a:cs typeface="Times New Roman" panose="02020603050405020304" pitchFamily="18" charset="0"/>
              </a:rPr>
              <a:t>laws, regulations, decisions) related to the environment.</a:t>
            </a:r>
          </a:p>
        </p:txBody>
      </p:sp>
      <p:sp>
        <p:nvSpPr>
          <p:cNvPr id="13" name="Rectangle 12"/>
          <p:cNvSpPr/>
          <p:nvPr/>
        </p:nvSpPr>
        <p:spPr>
          <a:xfrm>
            <a:off x="466862" y="2745779"/>
            <a:ext cx="11725137" cy="400110"/>
          </a:xfrm>
          <a:prstGeom prst="rect">
            <a:avLst/>
          </a:prstGeom>
        </p:spPr>
        <p:txBody>
          <a:bodyPr wrap="square">
            <a:spAutoFit/>
          </a:bodyPr>
          <a:lstStyle/>
          <a:p>
            <a:r>
              <a:rPr lang="en-US" sz="2000" dirty="0">
                <a:solidFill>
                  <a:srgbClr val="000000"/>
                </a:solidFill>
                <a:latin typeface="Calibri" panose="020F0502020204030204"/>
              </a:rPr>
              <a:t>• A comparative matrix of environmental laws has been prepared and work is under way to complete the study</a:t>
            </a:r>
            <a:r>
              <a:rPr lang="en-US" sz="2000" dirty="0" smtClean="0">
                <a:solidFill>
                  <a:srgbClr val="000000"/>
                </a:solidFill>
                <a:latin typeface="Calibri" panose="020F0502020204030204"/>
              </a:rPr>
              <a:t>.</a:t>
            </a:r>
            <a:endParaRPr lang="en-US" sz="2000" dirty="0">
              <a:solidFill>
                <a:srgbClr val="000000"/>
              </a:solidFill>
              <a:latin typeface="Calibri" panose="020F0502020204030204"/>
            </a:endParaRPr>
          </a:p>
        </p:txBody>
      </p:sp>
      <p:sp>
        <p:nvSpPr>
          <p:cNvPr id="7" name="Rectangle 6"/>
          <p:cNvSpPr/>
          <p:nvPr/>
        </p:nvSpPr>
        <p:spPr>
          <a:xfrm>
            <a:off x="-53900" y="3066576"/>
            <a:ext cx="12500517" cy="461665"/>
          </a:xfrm>
          <a:prstGeom prst="rect">
            <a:avLst/>
          </a:prstGeom>
        </p:spPr>
        <p:txBody>
          <a:bodyPr wrap="square">
            <a:spAutoFit/>
          </a:bodyPr>
          <a:lstStyle/>
          <a:p>
            <a:pPr marL="457200" indent="-457200">
              <a:buFont typeface="+mj-lt"/>
              <a:buAutoNum type="arabicPeriod" startAt="3"/>
            </a:pPr>
            <a:r>
              <a:rPr lang="en-US" sz="2400" b="1" dirty="0" smtClean="0">
                <a:solidFill>
                  <a:srgbClr val="FCF600"/>
                </a:solidFill>
                <a:latin typeface="Times New Roman" panose="02020603050405020304" pitchFamily="18" charset="0"/>
                <a:cs typeface="Times New Roman" panose="02020603050405020304" pitchFamily="18" charset="0"/>
              </a:rPr>
              <a:t> </a:t>
            </a:r>
            <a:r>
              <a:rPr lang="en-US" sz="2400" b="1" dirty="0">
                <a:solidFill>
                  <a:srgbClr val="FCF600"/>
                </a:solidFill>
                <a:latin typeface="Times New Roman" panose="02020603050405020304" pitchFamily="18" charset="0"/>
                <a:cs typeface="Times New Roman" panose="02020603050405020304" pitchFamily="18" charset="0"/>
              </a:rPr>
              <a:t>SAIs Role in Auditing Public Parks &amp; Landscapes.</a:t>
            </a:r>
          </a:p>
        </p:txBody>
      </p:sp>
      <p:sp>
        <p:nvSpPr>
          <p:cNvPr id="2" name="Rectangle 1"/>
          <p:cNvSpPr/>
          <p:nvPr/>
        </p:nvSpPr>
        <p:spPr>
          <a:xfrm>
            <a:off x="466862" y="3513465"/>
            <a:ext cx="10314878" cy="646331"/>
          </a:xfrm>
          <a:prstGeom prst="rect">
            <a:avLst/>
          </a:prstGeom>
        </p:spPr>
        <p:txBody>
          <a:bodyPr wrap="square">
            <a:spAutoFit/>
          </a:bodyPr>
          <a:lstStyle/>
          <a:p>
            <a:r>
              <a:rPr lang="en-US" b="1" dirty="0"/>
              <a:t>The </a:t>
            </a:r>
            <a:r>
              <a:rPr lang="en-US" b="1" dirty="0" smtClean="0"/>
              <a:t>SAIs of </a:t>
            </a:r>
            <a:r>
              <a:rPr lang="en-US" b="1" dirty="0"/>
              <a:t>the State of Kuwait, the Kingdom of Jordan </a:t>
            </a:r>
            <a:r>
              <a:rPr lang="en-US" b="1" dirty="0" smtClean="0"/>
              <a:t>,and </a:t>
            </a:r>
            <a:r>
              <a:rPr lang="en-US" b="1" dirty="0"/>
              <a:t>the Republic of Tunisia presented </a:t>
            </a:r>
            <a:r>
              <a:rPr lang="en-US" b="1" dirty="0" smtClean="0"/>
              <a:t>their audit </a:t>
            </a:r>
            <a:r>
              <a:rPr lang="en-US" b="1" dirty="0"/>
              <a:t>experience which highlighted the following results:</a:t>
            </a:r>
          </a:p>
        </p:txBody>
      </p:sp>
      <p:sp>
        <p:nvSpPr>
          <p:cNvPr id="3" name="Rectangle 2"/>
          <p:cNvSpPr/>
          <p:nvPr/>
        </p:nvSpPr>
        <p:spPr>
          <a:xfrm>
            <a:off x="466861" y="4295496"/>
            <a:ext cx="11725137" cy="1923604"/>
          </a:xfrm>
          <a:prstGeom prst="rect">
            <a:avLst/>
          </a:prstGeom>
        </p:spPr>
        <p:txBody>
          <a:bodyPr wrap="square">
            <a:spAutoFit/>
          </a:bodyPr>
          <a:lstStyle/>
          <a:p>
            <a:pPr marL="285750" indent="-285750">
              <a:buFont typeface="Arial" panose="020B0604020202020204" pitchFamily="34" charset="0"/>
              <a:buChar char="•"/>
            </a:pPr>
            <a:r>
              <a:rPr lang="en-US" sz="1700" dirty="0"/>
              <a:t>Some of the planned targets </a:t>
            </a:r>
            <a:r>
              <a:rPr lang="en-US" sz="1700" dirty="0" smtClean="0"/>
              <a:t>within </a:t>
            </a:r>
            <a:r>
              <a:rPr lang="en-US" sz="1700" dirty="0"/>
              <a:t>the Parks Department operational plan are not compatible </a:t>
            </a:r>
            <a:r>
              <a:rPr lang="en-US" sz="1700" dirty="0" smtClean="0"/>
              <a:t>with what is the actually Implemented.</a:t>
            </a:r>
            <a:endParaRPr lang="en-US" sz="1700" dirty="0"/>
          </a:p>
          <a:p>
            <a:pPr marL="285750" indent="-285750">
              <a:buFont typeface="Arial" panose="020B0604020202020204" pitchFamily="34" charset="0"/>
              <a:buChar char="•"/>
            </a:pPr>
            <a:r>
              <a:rPr lang="en-US" sz="1700" dirty="0" smtClean="0"/>
              <a:t>The inadequacy </a:t>
            </a:r>
            <a:r>
              <a:rPr lang="en-US" sz="1700" dirty="0"/>
              <a:t>of some </a:t>
            </a:r>
            <a:r>
              <a:rPr lang="en-US" sz="1700" dirty="0" smtClean="0"/>
              <a:t>public </a:t>
            </a:r>
            <a:r>
              <a:rPr lang="en-US" sz="1700" dirty="0"/>
              <a:t>parks designs </a:t>
            </a:r>
            <a:r>
              <a:rPr lang="en-US" sz="1700" dirty="0" smtClean="0"/>
              <a:t>with </a:t>
            </a:r>
            <a:r>
              <a:rPr lang="en-US" sz="1700" dirty="0"/>
              <a:t>the nature of the activity and the population of the area </a:t>
            </a:r>
            <a:r>
              <a:rPr lang="en-US" sz="1700" dirty="0" smtClean="0"/>
              <a:t>in which they are located</a:t>
            </a:r>
            <a:r>
              <a:rPr lang="en-US" sz="1700" dirty="0"/>
              <a:t>.</a:t>
            </a:r>
          </a:p>
          <a:p>
            <a:pPr marL="285750" indent="-285750">
              <a:buFont typeface="Arial" panose="020B0604020202020204" pitchFamily="34" charset="0"/>
              <a:buChar char="•"/>
            </a:pPr>
            <a:r>
              <a:rPr lang="en-US" sz="1700" dirty="0"/>
              <a:t>Poor efficiency and effectiveness of projects </a:t>
            </a:r>
            <a:r>
              <a:rPr lang="en-US" sz="1700" dirty="0" smtClean="0"/>
              <a:t>due to failure in </a:t>
            </a:r>
            <a:r>
              <a:rPr lang="en-US" sz="1700" dirty="0"/>
              <a:t>applying the principle of accountability.</a:t>
            </a:r>
          </a:p>
          <a:p>
            <a:pPr marL="285750" indent="-285750">
              <a:buFont typeface="Arial" panose="020B0604020202020204" pitchFamily="34" charset="0"/>
              <a:buChar char="•"/>
            </a:pPr>
            <a:r>
              <a:rPr lang="en-US" sz="1700" dirty="0" smtClean="0"/>
              <a:t>The </a:t>
            </a:r>
            <a:r>
              <a:rPr lang="en-US" sz="1700" dirty="0"/>
              <a:t>lack of conformity of some of the </a:t>
            </a:r>
            <a:r>
              <a:rPr lang="en-US" sz="1700" dirty="0" smtClean="0"/>
              <a:t>executed </a:t>
            </a:r>
            <a:r>
              <a:rPr lang="en-US" sz="1700" dirty="0"/>
              <a:t>works with the technical drawings and </a:t>
            </a:r>
            <a:r>
              <a:rPr lang="en-US" sz="1700" dirty="0" smtClean="0"/>
              <a:t>specifications.</a:t>
            </a:r>
          </a:p>
          <a:p>
            <a:pPr marL="285750" indent="-285750">
              <a:buFont typeface="Arial" panose="020B0604020202020204" pitchFamily="34" charset="0"/>
              <a:buChar char="•"/>
            </a:pPr>
            <a:r>
              <a:rPr lang="en-US" sz="1700" dirty="0" smtClean="0"/>
              <a:t>The </a:t>
            </a:r>
            <a:r>
              <a:rPr lang="en-US" sz="1700" dirty="0"/>
              <a:t>lack for </a:t>
            </a:r>
            <a:r>
              <a:rPr lang="en-US" sz="1700" dirty="0" smtClean="0"/>
              <a:t>maintenance in </a:t>
            </a:r>
            <a:r>
              <a:rPr lang="en-US" sz="1700" dirty="0"/>
              <a:t>some </a:t>
            </a:r>
            <a:r>
              <a:rPr lang="en-US" sz="1700" dirty="0" smtClean="0"/>
              <a:t>parks green spaces.</a:t>
            </a:r>
            <a:endParaRPr lang="en-US" sz="1700" dirty="0"/>
          </a:p>
        </p:txBody>
      </p:sp>
      <p:sp>
        <p:nvSpPr>
          <p:cNvPr id="5" name="Slide Number Placeholder 4"/>
          <p:cNvSpPr>
            <a:spLocks noGrp="1"/>
          </p:cNvSpPr>
          <p:nvPr>
            <p:ph type="sldNum" sz="quarter" idx="12"/>
          </p:nvPr>
        </p:nvSpPr>
        <p:spPr/>
        <p:txBody>
          <a:bodyPr/>
          <a:lstStyle/>
          <a:p>
            <a:fld id="{091E1448-AA2E-46C5-9748-D6EC433D1BE0}"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0558460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87000">
              <a:schemeClr val="accent1">
                <a:lumMod val="40000"/>
                <a:lumOff val="60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239817" y="157664"/>
            <a:ext cx="9913086" cy="523220"/>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ARABOSAI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RWGEA </a:t>
            </a:r>
            <a:r>
              <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 </a:t>
            </a: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&amp; Activities</a:t>
            </a:r>
            <a:endParaRPr 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Placeholder 41"/>
          <p:cNvSpPr txBox="1">
            <a:spLocks/>
          </p:cNvSpPr>
          <p:nvPr/>
        </p:nvSpPr>
        <p:spPr>
          <a:xfrm>
            <a:off x="3902927" y="1075900"/>
            <a:ext cx="5963424" cy="838200"/>
          </a:xfrm>
          <a:prstGeom prst="rect">
            <a:avLst/>
          </a:prstGeom>
        </p:spPr>
        <p:txBody>
          <a:bodyPr>
            <a:normAutofit fontScale="85000" lnSpcReduction="10000"/>
          </a:bodyPr>
          <a:lstStyle>
            <a:lvl1pPr marL="0" indent="0" algn="l" defTabSz="1219170" rtl="0" eaLnBrk="1" latinLnBrk="0" hangingPunct="1">
              <a:spcBef>
                <a:spcPct val="20000"/>
              </a:spcBef>
              <a:buFontTx/>
              <a:buNone/>
              <a:defRPr sz="2667" kern="1200">
                <a:solidFill>
                  <a:schemeClr val="bg1"/>
                </a:solidFill>
                <a:latin typeface="+mn-lt"/>
                <a:ea typeface="+mn-ea"/>
                <a:cs typeface="+mn-cs"/>
              </a:defRPr>
            </a:lvl1pPr>
            <a:lvl2pPr marL="0" indent="0" algn="l" defTabSz="1219170" rtl="0" eaLnBrk="1" latinLnBrk="0" hangingPunct="1">
              <a:spcBef>
                <a:spcPct val="20000"/>
              </a:spcBef>
              <a:buFontTx/>
              <a:buNone/>
              <a:defRPr sz="2667" kern="1200">
                <a:solidFill>
                  <a:schemeClr val="bg1"/>
                </a:solidFill>
                <a:latin typeface="+mn-lt"/>
                <a:ea typeface="+mn-ea"/>
                <a:cs typeface="+mn-cs"/>
              </a:defRPr>
            </a:lvl2pPr>
            <a:lvl3pPr marL="0" indent="0" algn="l" defTabSz="1219170" rtl="0" eaLnBrk="1" latinLnBrk="0" hangingPunct="1">
              <a:spcBef>
                <a:spcPct val="20000"/>
              </a:spcBef>
              <a:buFontTx/>
              <a:buNone/>
              <a:defRPr sz="2667" kern="1200">
                <a:solidFill>
                  <a:schemeClr val="bg1"/>
                </a:solidFill>
                <a:latin typeface="+mn-lt"/>
                <a:ea typeface="+mn-ea"/>
                <a:cs typeface="+mn-cs"/>
              </a:defRPr>
            </a:lvl3pPr>
            <a:lvl4pPr marL="0" indent="0" algn="l" defTabSz="1219170" rtl="0" eaLnBrk="1" latinLnBrk="0" hangingPunct="1">
              <a:spcBef>
                <a:spcPct val="20000"/>
              </a:spcBef>
              <a:buFontTx/>
              <a:buNone/>
              <a:defRPr sz="2667" kern="1200">
                <a:solidFill>
                  <a:schemeClr val="bg1"/>
                </a:solidFill>
                <a:latin typeface="+mn-lt"/>
                <a:ea typeface="+mn-ea"/>
                <a:cs typeface="+mn-cs"/>
              </a:defRPr>
            </a:lvl4pPr>
            <a:lvl5pPr marL="0"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2500" b="1" dirty="0">
                <a:latin typeface="Times New Roman" panose="02020603050405020304" pitchFamily="18" charset="0"/>
                <a:cs typeface="Times New Roman" panose="02020603050405020304" pitchFamily="18" charset="0"/>
              </a:rPr>
              <a:t>The M</a:t>
            </a:r>
            <a:r>
              <a:rPr lang="en-US" sz="2500" b="1" dirty="0" smtClean="0">
                <a:latin typeface="Times New Roman" panose="02020603050405020304" pitchFamily="18" charset="0"/>
                <a:cs typeface="Times New Roman" panose="02020603050405020304" pitchFamily="18" charset="0"/>
              </a:rPr>
              <a:t>ost Important Results </a:t>
            </a:r>
            <a:r>
              <a:rPr lang="en-US" sz="2500" b="1" dirty="0">
                <a:latin typeface="Times New Roman" panose="02020603050405020304" pitchFamily="18" charset="0"/>
                <a:cs typeface="Times New Roman" panose="02020603050405020304" pitchFamily="18" charset="0"/>
              </a:rPr>
              <a:t>of </a:t>
            </a:r>
            <a:r>
              <a:rPr lang="en-US" sz="2500" b="1" dirty="0" smtClean="0">
                <a:latin typeface="Times New Roman" panose="02020603050405020304" pitchFamily="18" charset="0"/>
                <a:cs typeface="Times New Roman" panose="02020603050405020304" pitchFamily="18" charset="0"/>
              </a:rPr>
              <a:t>Some Research Papers Completed Include </a:t>
            </a:r>
            <a:r>
              <a:rPr lang="en-US" sz="2500" b="1" dirty="0">
                <a:latin typeface="Times New Roman" panose="02020603050405020304" pitchFamily="18" charset="0"/>
                <a:cs typeface="Times New Roman" panose="02020603050405020304" pitchFamily="18" charset="0"/>
              </a:rPr>
              <a:t>the </a:t>
            </a:r>
            <a:r>
              <a:rPr lang="en-US" sz="2500" b="1" dirty="0" smtClean="0">
                <a:latin typeface="Times New Roman" panose="02020603050405020304" pitchFamily="18" charset="0"/>
                <a:cs typeface="Times New Roman" panose="02020603050405020304" pitchFamily="18" charset="0"/>
              </a:rPr>
              <a:t>Following</a:t>
            </a:r>
            <a:r>
              <a:rPr lang="en-US" sz="2500" b="1" dirty="0">
                <a:latin typeface="Times New Roman" panose="02020603050405020304" pitchFamily="18" charset="0"/>
                <a:cs typeface="Times New Roman" panose="02020603050405020304" pitchFamily="18" charset="0"/>
              </a:rPr>
              <a:t>:</a:t>
            </a:r>
            <a:endParaRPr lang="ar-KW" sz="2500" b="1" dirty="0">
              <a:latin typeface="Times New Roman" panose="02020603050405020304" pitchFamily="18" charset="0"/>
              <a:cs typeface="Times New Roman" panose="02020603050405020304" pitchFamily="18" charset="0"/>
            </a:endParaRPr>
          </a:p>
          <a:p>
            <a:pPr algn="ctr"/>
            <a:endParaRPr lang="en-US" dirty="0"/>
          </a:p>
        </p:txBody>
      </p:sp>
      <p:sp>
        <p:nvSpPr>
          <p:cNvPr id="10" name="Pentagon 9"/>
          <p:cNvSpPr/>
          <p:nvPr/>
        </p:nvSpPr>
        <p:spPr>
          <a:xfrm>
            <a:off x="2277327" y="1075900"/>
            <a:ext cx="1625600" cy="533400"/>
          </a:xfrm>
          <a:prstGeom prst="homePlat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300" dirty="0" smtClean="0">
                <a:solidFill>
                  <a:prstClr val="white"/>
                </a:solidFill>
              </a:rPr>
              <a:t>2</a:t>
            </a:r>
            <a:endParaRPr lang="en-US" sz="3300" dirty="0">
              <a:solidFill>
                <a:prstClr val="white"/>
              </a:solidFill>
            </a:endParaRPr>
          </a:p>
        </p:txBody>
      </p:sp>
      <p:sp>
        <p:nvSpPr>
          <p:cNvPr id="11" name="Rectangle 10"/>
          <p:cNvSpPr/>
          <p:nvPr/>
        </p:nvSpPr>
        <p:spPr>
          <a:xfrm>
            <a:off x="-53900" y="2055770"/>
            <a:ext cx="11925857" cy="461665"/>
          </a:xfrm>
          <a:prstGeom prst="rect">
            <a:avLst/>
          </a:prstGeom>
        </p:spPr>
        <p:txBody>
          <a:bodyPr wrap="square">
            <a:spAutoFit/>
          </a:bodyPr>
          <a:lstStyle/>
          <a:p>
            <a:pPr marL="457200" indent="-457200">
              <a:buFont typeface="+mj-lt"/>
              <a:buAutoNum type="arabicPeriod" startAt="4"/>
            </a:pPr>
            <a:r>
              <a:rPr lang="en-US" sz="2400" b="1" dirty="0" smtClean="0">
                <a:solidFill>
                  <a:srgbClr val="FCF600"/>
                </a:solidFill>
                <a:latin typeface="Times New Roman" panose="02020603050405020304" pitchFamily="18" charset="0"/>
                <a:cs typeface="Times New Roman" panose="02020603050405020304" pitchFamily="18" charset="0"/>
              </a:rPr>
              <a:t>SAIs </a:t>
            </a:r>
            <a:r>
              <a:rPr lang="en-US" sz="2400" b="1" dirty="0">
                <a:solidFill>
                  <a:srgbClr val="FCF600"/>
                </a:solidFill>
                <a:latin typeface="Times New Roman" panose="02020603050405020304" pitchFamily="18" charset="0"/>
                <a:cs typeface="Times New Roman" panose="02020603050405020304" pitchFamily="18" charset="0"/>
              </a:rPr>
              <a:t>Role in Preparing a Procedural Guideline on Environmental Auditing.</a:t>
            </a:r>
          </a:p>
        </p:txBody>
      </p:sp>
      <p:sp>
        <p:nvSpPr>
          <p:cNvPr id="13" name="Rectangle 12"/>
          <p:cNvSpPr/>
          <p:nvPr/>
        </p:nvSpPr>
        <p:spPr>
          <a:xfrm>
            <a:off x="466862" y="2745779"/>
            <a:ext cx="11725137" cy="707886"/>
          </a:xfrm>
          <a:prstGeom prst="rect">
            <a:avLst/>
          </a:prstGeom>
        </p:spPr>
        <p:txBody>
          <a:bodyPr wrap="square">
            <a:spAutoFit/>
          </a:bodyPr>
          <a:lstStyle/>
          <a:p>
            <a:r>
              <a:rPr lang="en-US" sz="2000" dirty="0">
                <a:solidFill>
                  <a:srgbClr val="000000"/>
                </a:solidFill>
                <a:latin typeface="Calibri" panose="020F0502020204030204"/>
              </a:rPr>
              <a:t>• </a:t>
            </a:r>
            <a:r>
              <a:rPr lang="en-US" sz="2000" dirty="0" smtClean="0">
                <a:solidFill>
                  <a:srgbClr val="000000"/>
                </a:solidFill>
                <a:latin typeface="Calibri" panose="020F0502020204030204"/>
              </a:rPr>
              <a:t>Work </a:t>
            </a:r>
            <a:r>
              <a:rPr lang="en-US" sz="2000" dirty="0">
                <a:solidFill>
                  <a:srgbClr val="000000"/>
                </a:solidFill>
                <a:latin typeface="Calibri" panose="020F0502020204030204"/>
              </a:rPr>
              <a:t>is under way on the preparation </a:t>
            </a:r>
            <a:r>
              <a:rPr lang="en-US" sz="2000" dirty="0" smtClean="0">
                <a:solidFill>
                  <a:srgbClr val="000000"/>
                </a:solidFill>
                <a:latin typeface="Calibri" panose="020F0502020204030204"/>
              </a:rPr>
              <a:t>of a </a:t>
            </a:r>
            <a:r>
              <a:rPr lang="en-US" sz="2000" dirty="0">
                <a:solidFill>
                  <a:srgbClr val="000000"/>
                </a:solidFill>
                <a:latin typeface="Calibri" panose="020F0502020204030204"/>
              </a:rPr>
              <a:t>draft </a:t>
            </a:r>
            <a:r>
              <a:rPr lang="en-US" sz="2000" dirty="0" smtClean="0">
                <a:solidFill>
                  <a:srgbClr val="000000"/>
                </a:solidFill>
                <a:latin typeface="Calibri" panose="020F0502020204030204"/>
              </a:rPr>
              <a:t>Guideline </a:t>
            </a:r>
            <a:r>
              <a:rPr lang="en-US" sz="2000" dirty="0">
                <a:solidFill>
                  <a:srgbClr val="000000"/>
                </a:solidFill>
                <a:latin typeface="Calibri" panose="020F0502020204030204"/>
              </a:rPr>
              <a:t>on </a:t>
            </a:r>
            <a:r>
              <a:rPr lang="en-US" sz="2000" dirty="0" smtClean="0">
                <a:solidFill>
                  <a:srgbClr val="000000"/>
                </a:solidFill>
                <a:latin typeface="Calibri" panose="020F0502020204030204"/>
              </a:rPr>
              <a:t>Environmental Auditing submitted </a:t>
            </a:r>
            <a:r>
              <a:rPr lang="en-US" sz="2000" dirty="0">
                <a:solidFill>
                  <a:srgbClr val="000000"/>
                </a:solidFill>
                <a:latin typeface="Calibri" panose="020F0502020204030204"/>
              </a:rPr>
              <a:t>by the Financial and Administrative Control Bureau in the State of Palestine. </a:t>
            </a:r>
          </a:p>
        </p:txBody>
      </p:sp>
      <p:sp>
        <p:nvSpPr>
          <p:cNvPr id="7" name="Rectangle 6"/>
          <p:cNvSpPr/>
          <p:nvPr/>
        </p:nvSpPr>
        <p:spPr>
          <a:xfrm>
            <a:off x="-53900" y="3493250"/>
            <a:ext cx="11506201" cy="1200329"/>
          </a:xfrm>
          <a:prstGeom prst="rect">
            <a:avLst/>
          </a:prstGeom>
        </p:spPr>
        <p:txBody>
          <a:bodyPr wrap="square">
            <a:spAutoFit/>
          </a:bodyPr>
          <a:lstStyle/>
          <a:p>
            <a:pPr marL="457200" indent="-457200">
              <a:buFont typeface="+mj-lt"/>
              <a:buAutoNum type="arabicPeriod" startAt="5"/>
            </a:pPr>
            <a:r>
              <a:rPr lang="en-US" sz="2400" b="1" dirty="0" smtClean="0">
                <a:solidFill>
                  <a:srgbClr val="FCF600"/>
                </a:solidFill>
                <a:latin typeface="Times New Roman" panose="02020603050405020304" pitchFamily="18" charset="0"/>
                <a:cs typeface="Times New Roman" panose="02020603050405020304" pitchFamily="18" charset="0"/>
              </a:rPr>
              <a:t>SAIs </a:t>
            </a:r>
            <a:r>
              <a:rPr lang="en-US" sz="2400" b="1" dirty="0">
                <a:solidFill>
                  <a:srgbClr val="FCF600"/>
                </a:solidFill>
                <a:latin typeface="Times New Roman" panose="02020603050405020304" pitchFamily="18" charset="0"/>
                <a:cs typeface="Times New Roman" panose="02020603050405020304" pitchFamily="18" charset="0"/>
              </a:rPr>
              <a:t>Role in Auditing the Impact of Communications Towers on the Environment &amp; Humans. </a:t>
            </a:r>
          </a:p>
          <a:p>
            <a:pPr marL="457200" indent="-457200">
              <a:buFont typeface="+mj-lt"/>
              <a:buAutoNum type="arabicPeriod" startAt="5"/>
            </a:pPr>
            <a:endParaRPr lang="en-US" sz="2400" b="1" dirty="0">
              <a:solidFill>
                <a:srgbClr val="FCF6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56433" y="4363832"/>
            <a:ext cx="10314878" cy="646331"/>
          </a:xfrm>
          <a:prstGeom prst="rect">
            <a:avLst/>
          </a:prstGeom>
        </p:spPr>
        <p:txBody>
          <a:bodyPr wrap="square">
            <a:spAutoFit/>
          </a:bodyPr>
          <a:lstStyle/>
          <a:p>
            <a:r>
              <a:rPr lang="en-US" b="1" dirty="0"/>
              <a:t>The </a:t>
            </a:r>
            <a:r>
              <a:rPr lang="en-US" b="1" dirty="0" smtClean="0"/>
              <a:t>SAI</a:t>
            </a:r>
            <a:r>
              <a:rPr lang="en-US" b="1" dirty="0"/>
              <a:t>s</a:t>
            </a:r>
            <a:r>
              <a:rPr lang="en-US" b="1" dirty="0" smtClean="0"/>
              <a:t>  </a:t>
            </a:r>
            <a:r>
              <a:rPr lang="en-US" b="1" dirty="0"/>
              <a:t>of the State of Kuwait </a:t>
            </a:r>
            <a:r>
              <a:rPr lang="en-US" b="1" dirty="0" smtClean="0"/>
              <a:t>,and </a:t>
            </a:r>
            <a:r>
              <a:rPr lang="en-US" b="1" dirty="0"/>
              <a:t>the Republic of Iraq presented </a:t>
            </a:r>
            <a:r>
              <a:rPr lang="en-US" b="1" dirty="0" smtClean="0"/>
              <a:t>their audit </a:t>
            </a:r>
            <a:r>
              <a:rPr lang="en-US" b="1" dirty="0"/>
              <a:t>experience, which highlighted the following results:</a:t>
            </a:r>
          </a:p>
        </p:txBody>
      </p:sp>
      <p:sp>
        <p:nvSpPr>
          <p:cNvPr id="3" name="Rectangle 2"/>
          <p:cNvSpPr/>
          <p:nvPr/>
        </p:nvSpPr>
        <p:spPr>
          <a:xfrm>
            <a:off x="333791" y="5055094"/>
            <a:ext cx="11725137" cy="1200329"/>
          </a:xfrm>
          <a:prstGeom prst="rect">
            <a:avLst/>
          </a:prstGeom>
        </p:spPr>
        <p:txBody>
          <a:bodyPr wrap="square">
            <a:spAutoFit/>
          </a:bodyPr>
          <a:lstStyle/>
          <a:p>
            <a:pPr marL="285750" indent="-285750">
              <a:buFont typeface="Arial" panose="020B0604020202020204" pitchFamily="34" charset="0"/>
              <a:buChar char="•"/>
            </a:pPr>
            <a:r>
              <a:rPr lang="en-US" dirty="0"/>
              <a:t>The absence of a database of the Ministry of Health and </a:t>
            </a:r>
            <a:r>
              <a:rPr lang="en-US" dirty="0" smtClean="0"/>
              <a:t>the Environment</a:t>
            </a:r>
            <a:r>
              <a:rPr lang="en-US" dirty="0"/>
              <a:t>, especially for Internet companies, despite the presence of these towers in </a:t>
            </a:r>
            <a:r>
              <a:rPr lang="en-US" dirty="0" smtClean="0"/>
              <a:t>density </a:t>
            </a:r>
            <a:r>
              <a:rPr lang="en-US" dirty="0"/>
              <a:t>populated residential areas and in large numbers. </a:t>
            </a:r>
          </a:p>
          <a:p>
            <a:pPr marL="285750" indent="-285750">
              <a:buFont typeface="Arial" panose="020B0604020202020204" pitchFamily="34" charset="0"/>
              <a:buChar char="•"/>
            </a:pPr>
            <a:r>
              <a:rPr lang="en-US" dirty="0" smtClean="0"/>
              <a:t>Failure </a:t>
            </a:r>
            <a:r>
              <a:rPr lang="en-US" dirty="0"/>
              <a:t>to enforce </a:t>
            </a:r>
            <a:r>
              <a:rPr lang="en-US" dirty="0" smtClean="0"/>
              <a:t>fines </a:t>
            </a:r>
            <a:r>
              <a:rPr lang="en-US" dirty="0"/>
              <a:t>on infringing towers.</a:t>
            </a:r>
          </a:p>
          <a:p>
            <a:pPr marL="285750" indent="-285750">
              <a:buFont typeface="Arial" panose="020B0604020202020204" pitchFamily="34" charset="0"/>
              <a:buChar char="•"/>
            </a:pPr>
            <a:r>
              <a:rPr lang="en-US" dirty="0" smtClean="0"/>
              <a:t>Urbanization approach </a:t>
            </a:r>
            <a:r>
              <a:rPr lang="en-US" dirty="0"/>
              <a:t>of high voltage networks.</a:t>
            </a:r>
          </a:p>
        </p:txBody>
      </p:sp>
      <p:sp>
        <p:nvSpPr>
          <p:cNvPr id="5" name="Slide Number Placeholder 4"/>
          <p:cNvSpPr>
            <a:spLocks noGrp="1"/>
          </p:cNvSpPr>
          <p:nvPr>
            <p:ph type="sldNum" sz="quarter" idx="12"/>
          </p:nvPr>
        </p:nvSpPr>
        <p:spPr/>
        <p:txBody>
          <a:bodyPr/>
          <a:lstStyle/>
          <a:p>
            <a:fld id="{091E1448-AA2E-46C5-9748-D6EC433D1BE0}"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7447870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nimated Version">
  <a:themeElements>
    <a:clrScheme name="global_network">
      <a:dk1>
        <a:sysClr val="windowText" lastClr="000000"/>
      </a:dk1>
      <a:lt1>
        <a:sysClr val="window" lastClr="FFFFFF"/>
      </a:lt1>
      <a:dk2>
        <a:srgbClr val="1F497D"/>
      </a:dk2>
      <a:lt2>
        <a:srgbClr val="EEECE1"/>
      </a:lt2>
      <a:accent1>
        <a:srgbClr val="1A4B86"/>
      </a:accent1>
      <a:accent2>
        <a:srgbClr val="198186"/>
      </a:accent2>
      <a:accent3>
        <a:srgbClr val="196686"/>
      </a:accent3>
      <a:accent4>
        <a:srgbClr val="84B1E7"/>
      </a:accent4>
      <a:accent5>
        <a:srgbClr val="1E1986"/>
      </a:accent5>
      <a:accent6>
        <a:srgbClr val="818619"/>
      </a:accent6>
      <a:hlink>
        <a:srgbClr val="1E1986"/>
      </a:hlink>
      <a:folHlink>
        <a:srgbClr val="198186"/>
      </a:folHlink>
    </a:clrScheme>
    <a:fontScheme name="Essential">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imated Version">
  <a:themeElements>
    <a:clrScheme name="global_network">
      <a:dk1>
        <a:sysClr val="windowText" lastClr="000000"/>
      </a:dk1>
      <a:lt1>
        <a:sysClr val="window" lastClr="FFFFFF"/>
      </a:lt1>
      <a:dk2>
        <a:srgbClr val="1F497D"/>
      </a:dk2>
      <a:lt2>
        <a:srgbClr val="EEECE1"/>
      </a:lt2>
      <a:accent1>
        <a:srgbClr val="1A4B86"/>
      </a:accent1>
      <a:accent2>
        <a:srgbClr val="198186"/>
      </a:accent2>
      <a:accent3>
        <a:srgbClr val="196686"/>
      </a:accent3>
      <a:accent4>
        <a:srgbClr val="84B1E7"/>
      </a:accent4>
      <a:accent5>
        <a:srgbClr val="1E1986"/>
      </a:accent5>
      <a:accent6>
        <a:srgbClr val="818619"/>
      </a:accent6>
      <a:hlink>
        <a:srgbClr val="1E1986"/>
      </a:hlink>
      <a:folHlink>
        <a:srgbClr val="198186"/>
      </a:folHlink>
    </a:clrScheme>
    <a:fontScheme name="Essential">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nimated Version">
  <a:themeElements>
    <a:clrScheme name="global_network">
      <a:dk1>
        <a:sysClr val="windowText" lastClr="000000"/>
      </a:dk1>
      <a:lt1>
        <a:sysClr val="window" lastClr="FFFFFF"/>
      </a:lt1>
      <a:dk2>
        <a:srgbClr val="1F497D"/>
      </a:dk2>
      <a:lt2>
        <a:srgbClr val="EEECE1"/>
      </a:lt2>
      <a:accent1>
        <a:srgbClr val="1A4B86"/>
      </a:accent1>
      <a:accent2>
        <a:srgbClr val="198186"/>
      </a:accent2>
      <a:accent3>
        <a:srgbClr val="196686"/>
      </a:accent3>
      <a:accent4>
        <a:srgbClr val="84B1E7"/>
      </a:accent4>
      <a:accent5>
        <a:srgbClr val="1E1986"/>
      </a:accent5>
      <a:accent6>
        <a:srgbClr val="818619"/>
      </a:accent6>
      <a:hlink>
        <a:srgbClr val="1E1986"/>
      </a:hlink>
      <a:folHlink>
        <a:srgbClr val="198186"/>
      </a:folHlink>
    </a:clrScheme>
    <a:fontScheme name="Essential">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10677</TotalTime>
  <Words>1430</Words>
  <Application>Microsoft Office PowerPoint</Application>
  <PresentationFormat>Widescreen</PresentationFormat>
  <Paragraphs>154</Paragraphs>
  <Slides>15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Arabic Typesetting</vt:lpstr>
      <vt:lpstr>Arial</vt:lpstr>
      <vt:lpstr>Arial Black</vt:lpstr>
      <vt:lpstr>Calibri</vt:lpstr>
      <vt:lpstr>Times New Roman</vt:lpstr>
      <vt:lpstr>Wingdings</vt:lpstr>
      <vt:lpstr>Animated Version</vt:lpstr>
      <vt:lpstr>1_Animated Version</vt:lpstr>
      <vt:lpstr>2_Animated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 Hamad AL Essa</dc:creator>
  <cp:lastModifiedBy>Huda Abbas Fawwaz</cp:lastModifiedBy>
  <cp:revision>156</cp:revision>
  <cp:lastPrinted>2017-08-22T10:27:08Z</cp:lastPrinted>
  <dcterms:created xsi:type="dcterms:W3CDTF">2016-10-20T11:03:35Z</dcterms:created>
  <dcterms:modified xsi:type="dcterms:W3CDTF">2017-08-28T10:45:22Z</dcterms:modified>
</cp:coreProperties>
</file>